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4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40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E4CC-D758-49EE-934B-A0E6E425C6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14D9-80C4-4E27-B717-8554FC3D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68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E4CC-D758-49EE-934B-A0E6E425C6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14D9-80C4-4E27-B717-8554FC3D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55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E4CC-D758-49EE-934B-A0E6E425C6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14D9-80C4-4E27-B717-8554FC3D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734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E4CC-D758-49EE-934B-A0E6E425C6B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14D9-80C4-4E27-B717-8554FC3DA5E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3385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E4CC-D758-49EE-934B-A0E6E425C6B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14D9-80C4-4E27-B717-8554FC3DA5E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4435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E4CC-D758-49EE-934B-A0E6E425C6B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14D9-80C4-4E27-B717-8554FC3DA5E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3640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E4CC-D758-49EE-934B-A0E6E425C6B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14D9-80C4-4E27-B717-8554FC3DA5E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2968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E4CC-D758-49EE-934B-A0E6E425C6B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14D9-80C4-4E27-B717-8554FC3DA5E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1039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E4CC-D758-49EE-934B-A0E6E425C6B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14D9-80C4-4E27-B717-8554FC3DA5E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5835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E4CC-D758-49EE-934B-A0E6E425C6B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14D9-80C4-4E27-B717-8554FC3DA5E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717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E4CC-D758-49EE-934B-A0E6E425C6B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14D9-80C4-4E27-B717-8554FC3DA5E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215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E4CC-D758-49EE-934B-A0E6E425C6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14D9-80C4-4E27-B717-8554FC3D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2335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E4CC-D758-49EE-934B-A0E6E425C6B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14D9-80C4-4E27-B717-8554FC3DA5E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3834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E4CC-D758-49EE-934B-A0E6E425C6B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14D9-80C4-4E27-B717-8554FC3DA5E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835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E4CC-D758-49EE-934B-A0E6E425C6B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14D9-80C4-4E27-B717-8554FC3DA5E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3463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D7762-3859-4E5B-A921-1A04607047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3CB08-19F6-4018-8852-0FEE5DAED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803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D7762-3859-4E5B-A921-1A04607047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3CB08-19F6-4018-8852-0FEE5DAED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8203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D7762-3859-4E5B-A921-1A04607047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3CB08-19F6-4018-8852-0FEE5DAED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1589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D7762-3859-4E5B-A921-1A04607047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3CB08-19F6-4018-8852-0FEE5DAED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8103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D7762-3859-4E5B-A921-1A04607047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3CB08-19F6-4018-8852-0FEE5DAED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7290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D7762-3859-4E5B-A921-1A04607047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3CB08-19F6-4018-8852-0FEE5DAED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557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D7762-3859-4E5B-A921-1A04607047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3CB08-19F6-4018-8852-0FEE5DAED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470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E4CC-D758-49EE-934B-A0E6E425C6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14D9-80C4-4E27-B717-8554FC3D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7995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D7762-3859-4E5B-A921-1A04607047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3CB08-19F6-4018-8852-0FEE5DAED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8314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D7762-3859-4E5B-A921-1A04607047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3CB08-19F6-4018-8852-0FEE5DAED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2574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D7762-3859-4E5B-A921-1A04607047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3CB08-19F6-4018-8852-0FEE5DAED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1469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D7762-3859-4E5B-A921-1A04607047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3CB08-19F6-4018-8852-0FEE5DAED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031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E4CC-D758-49EE-934B-A0E6E425C6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14D9-80C4-4E27-B717-8554FC3D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458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E4CC-D758-49EE-934B-A0E6E425C6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14D9-80C4-4E27-B717-8554FC3D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1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E4CC-D758-49EE-934B-A0E6E425C6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14D9-80C4-4E27-B717-8554FC3D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303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E4CC-D758-49EE-934B-A0E6E425C6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14D9-80C4-4E27-B717-8554FC3D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161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E4CC-D758-49EE-934B-A0E6E425C6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14D9-80C4-4E27-B717-8554FC3D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92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E4CC-D758-49EE-934B-A0E6E425C6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14D9-80C4-4E27-B717-8554FC3D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40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DE4CC-D758-49EE-934B-A0E6E425C6B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414D9-80C4-4E27-B717-8554FC3D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403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DE4CC-D758-49EE-934B-A0E6E425C6B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414D9-80C4-4E27-B717-8554FC3DA5E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974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D7762-3859-4E5B-A921-1A04607047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3CB08-19F6-4018-8852-0FEE5DAED9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57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NOTES # 11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b="1" dirty="0" smtClean="0">
                <a:solidFill>
                  <a:srgbClr val="7030A0"/>
                </a:solidFill>
              </a:rPr>
              <a:t>Stem Changing Verbs</a:t>
            </a:r>
          </a:p>
          <a:p>
            <a:pPr marL="0" indent="0" algn="ctr">
              <a:buNone/>
            </a:pPr>
            <a:endParaRPr lang="en-US" sz="5400" b="1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en-US" sz="5400" b="1" dirty="0" smtClean="0">
                <a:solidFill>
                  <a:srgbClr val="FF0000"/>
                </a:solidFill>
              </a:rPr>
              <a:t>“SHOE” VERBS</a:t>
            </a:r>
            <a:endParaRPr lang="en-US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18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The concept of the “SHOE”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838200"/>
            <a:ext cx="8534400" cy="58674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The forms that fit inside of the “shoe” get a vowel change.  </a:t>
            </a:r>
          </a:p>
          <a:p>
            <a:pPr marL="0" indent="0"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The forms that DON’T fit inside of the “shoe” DON’T get a vowel change (keep the original vowel)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	</a:t>
            </a:r>
            <a:r>
              <a:rPr lang="en-US" dirty="0" smtClean="0">
                <a:solidFill>
                  <a:srgbClr val="7030A0"/>
                </a:solidFill>
              </a:rPr>
              <a:t>	</a:t>
            </a:r>
            <a:r>
              <a:rPr lang="en-US" dirty="0" err="1" smtClean="0">
                <a:solidFill>
                  <a:srgbClr val="7030A0"/>
                </a:solidFill>
              </a:rPr>
              <a:t>Yo</a:t>
            </a:r>
            <a:r>
              <a:rPr lang="en-US" dirty="0" smtClean="0">
                <a:solidFill>
                  <a:srgbClr val="7030A0"/>
                </a:solidFill>
              </a:rPr>
              <a:t>			</a:t>
            </a:r>
            <a:r>
              <a:rPr lang="en-US" dirty="0" err="1" smtClean="0">
                <a:solidFill>
                  <a:srgbClr val="7030A0"/>
                </a:solidFill>
              </a:rPr>
              <a:t>Nosotros</a:t>
            </a:r>
            <a:endParaRPr lang="en-US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	</a:t>
            </a:r>
            <a:r>
              <a:rPr lang="en-US" dirty="0" smtClean="0">
                <a:solidFill>
                  <a:srgbClr val="7030A0"/>
                </a:solidFill>
              </a:rPr>
              <a:t>	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	</a:t>
            </a:r>
            <a:r>
              <a:rPr lang="en-US" dirty="0" smtClean="0">
                <a:solidFill>
                  <a:srgbClr val="7030A0"/>
                </a:solidFill>
              </a:rPr>
              <a:t>	</a:t>
            </a:r>
            <a:r>
              <a:rPr lang="en-US" dirty="0" err="1" smtClean="0">
                <a:solidFill>
                  <a:srgbClr val="7030A0"/>
                </a:solidFill>
              </a:rPr>
              <a:t>Tú</a:t>
            </a:r>
            <a:r>
              <a:rPr lang="en-US" dirty="0" smtClean="0">
                <a:solidFill>
                  <a:srgbClr val="7030A0"/>
                </a:solidFill>
              </a:rPr>
              <a:t>			</a:t>
            </a:r>
            <a:r>
              <a:rPr lang="en-US" dirty="0" err="1" smtClean="0">
                <a:solidFill>
                  <a:srgbClr val="7030A0"/>
                </a:solidFill>
              </a:rPr>
              <a:t>Vosotros</a:t>
            </a:r>
            <a:endParaRPr lang="en-US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	</a:t>
            </a:r>
            <a:r>
              <a:rPr lang="en-US" dirty="0" smtClean="0">
                <a:solidFill>
                  <a:srgbClr val="7030A0"/>
                </a:solidFill>
              </a:rPr>
              <a:t>	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	</a:t>
            </a:r>
            <a:r>
              <a:rPr lang="en-US" dirty="0" smtClean="0">
                <a:solidFill>
                  <a:srgbClr val="7030A0"/>
                </a:solidFill>
              </a:rPr>
              <a:t>	</a:t>
            </a:r>
            <a:r>
              <a:rPr lang="en-US" dirty="0" err="1" smtClean="0">
                <a:solidFill>
                  <a:srgbClr val="7030A0"/>
                </a:solidFill>
              </a:rPr>
              <a:t>Él</a:t>
            </a:r>
            <a:r>
              <a:rPr lang="en-US" dirty="0" smtClean="0">
                <a:solidFill>
                  <a:srgbClr val="7030A0"/>
                </a:solidFill>
              </a:rPr>
              <a:t>/Ella		</a:t>
            </a:r>
            <a:r>
              <a:rPr lang="en-US" dirty="0" err="1" smtClean="0">
                <a:solidFill>
                  <a:srgbClr val="7030A0"/>
                </a:solidFill>
              </a:rPr>
              <a:t>Ellos</a:t>
            </a:r>
            <a:r>
              <a:rPr lang="en-US" dirty="0" smtClean="0">
                <a:solidFill>
                  <a:srgbClr val="7030A0"/>
                </a:solidFill>
              </a:rPr>
              <a:t>/</a:t>
            </a:r>
            <a:r>
              <a:rPr lang="en-US" dirty="0" err="1" smtClean="0">
                <a:solidFill>
                  <a:srgbClr val="7030A0"/>
                </a:solidFill>
              </a:rPr>
              <a:t>Ellas</a:t>
            </a:r>
            <a:endParaRPr lang="en-US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	</a:t>
            </a:r>
            <a:r>
              <a:rPr lang="en-US" dirty="0" smtClean="0">
                <a:solidFill>
                  <a:srgbClr val="7030A0"/>
                </a:solidFill>
              </a:rPr>
              <a:t>	</a:t>
            </a:r>
            <a:r>
              <a:rPr lang="en-US" dirty="0" err="1" smtClean="0">
                <a:solidFill>
                  <a:srgbClr val="7030A0"/>
                </a:solidFill>
              </a:rPr>
              <a:t>Ud</a:t>
            </a:r>
            <a:r>
              <a:rPr lang="en-US" dirty="0" smtClean="0">
                <a:solidFill>
                  <a:srgbClr val="7030A0"/>
                </a:solidFill>
              </a:rPr>
              <a:t>.			</a:t>
            </a:r>
            <a:r>
              <a:rPr lang="en-US" dirty="0" err="1" smtClean="0">
                <a:solidFill>
                  <a:srgbClr val="7030A0"/>
                </a:solidFill>
              </a:rPr>
              <a:t>Uds</a:t>
            </a:r>
            <a:r>
              <a:rPr lang="en-US" dirty="0" smtClean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2" name="L-Shape 1"/>
          <p:cNvSpPr/>
          <p:nvPr/>
        </p:nvSpPr>
        <p:spPr>
          <a:xfrm>
            <a:off x="2286000" y="3505200"/>
            <a:ext cx="4572000" cy="3276600"/>
          </a:xfrm>
          <a:prstGeom prst="corne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1371600" y="5257800"/>
            <a:ext cx="1981200" cy="7620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28600" y="5948624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Vowel Changes!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Right Brace 8"/>
          <p:cNvSpPr/>
          <p:nvPr/>
        </p:nvSpPr>
        <p:spPr>
          <a:xfrm>
            <a:off x="6528079" y="3676441"/>
            <a:ext cx="381000" cy="1143000"/>
          </a:xfrm>
          <a:prstGeom prst="rightBrac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858000" y="4063275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Keep Original Vowel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45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E </a:t>
            </a:r>
            <a:r>
              <a:rPr lang="en-US" b="1" dirty="0" smtClean="0">
                <a:solidFill>
                  <a:srgbClr val="7030A0"/>
                </a:solidFill>
                <a:sym typeface="Wingdings" pitchFamily="2" charset="2"/>
              </a:rPr>
              <a:t> IE “Shoe” Verbs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838200"/>
            <a:ext cx="8534400" cy="5867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The first type of “Shoe” Verbs we will go over are verbs that have an “</a:t>
            </a:r>
            <a:r>
              <a:rPr lang="en-US" b="1" dirty="0" smtClean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rgbClr val="7030A0"/>
                </a:solidFill>
              </a:rPr>
              <a:t>” </a:t>
            </a:r>
            <a:r>
              <a:rPr lang="en-US" b="1" dirty="0" smtClean="0">
                <a:solidFill>
                  <a:srgbClr val="7030A0"/>
                </a:solidFill>
              </a:rPr>
              <a:t>change to </a:t>
            </a:r>
            <a:r>
              <a:rPr lang="en-US" dirty="0" smtClean="0">
                <a:solidFill>
                  <a:srgbClr val="7030A0"/>
                </a:solidFill>
              </a:rPr>
              <a:t>“</a:t>
            </a:r>
            <a:r>
              <a:rPr lang="en-US" b="1" dirty="0" smtClean="0">
                <a:solidFill>
                  <a:srgbClr val="FF0000"/>
                </a:solidFill>
              </a:rPr>
              <a:t>IE</a:t>
            </a:r>
            <a:r>
              <a:rPr lang="en-US" dirty="0" smtClean="0">
                <a:solidFill>
                  <a:srgbClr val="7030A0"/>
                </a:solidFill>
              </a:rPr>
              <a:t>” inside the shoe.</a:t>
            </a:r>
          </a:p>
          <a:p>
            <a:pPr marL="0" indent="0"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	</a:t>
            </a:r>
            <a:r>
              <a:rPr lang="en-US" dirty="0" smtClean="0">
                <a:solidFill>
                  <a:srgbClr val="7030A0"/>
                </a:solidFill>
              </a:rPr>
              <a:t>	</a:t>
            </a:r>
            <a:r>
              <a:rPr lang="en-US" dirty="0" err="1" smtClean="0">
                <a:solidFill>
                  <a:srgbClr val="7030A0"/>
                </a:solidFill>
              </a:rPr>
              <a:t>Yo</a:t>
            </a:r>
            <a:r>
              <a:rPr lang="en-US" dirty="0" smtClean="0">
                <a:solidFill>
                  <a:srgbClr val="7030A0"/>
                </a:solidFill>
              </a:rPr>
              <a:t>			</a:t>
            </a:r>
            <a:r>
              <a:rPr lang="en-US" dirty="0" err="1" smtClean="0">
                <a:solidFill>
                  <a:srgbClr val="7030A0"/>
                </a:solidFill>
              </a:rPr>
              <a:t>Nosotros</a:t>
            </a:r>
            <a:endParaRPr lang="en-US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	</a:t>
            </a:r>
            <a:r>
              <a:rPr lang="en-US" dirty="0" smtClean="0">
                <a:solidFill>
                  <a:srgbClr val="7030A0"/>
                </a:solidFill>
              </a:rPr>
              <a:t>	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	</a:t>
            </a:r>
            <a:r>
              <a:rPr lang="en-US" dirty="0" smtClean="0">
                <a:solidFill>
                  <a:srgbClr val="7030A0"/>
                </a:solidFill>
              </a:rPr>
              <a:t>	</a:t>
            </a:r>
            <a:r>
              <a:rPr lang="en-US" dirty="0" err="1" smtClean="0">
                <a:solidFill>
                  <a:srgbClr val="7030A0"/>
                </a:solidFill>
              </a:rPr>
              <a:t>Tú</a:t>
            </a:r>
            <a:r>
              <a:rPr lang="en-US" dirty="0" smtClean="0">
                <a:solidFill>
                  <a:srgbClr val="7030A0"/>
                </a:solidFill>
              </a:rPr>
              <a:t>			</a:t>
            </a:r>
            <a:r>
              <a:rPr lang="en-US" dirty="0" err="1" smtClean="0">
                <a:solidFill>
                  <a:srgbClr val="7030A0"/>
                </a:solidFill>
              </a:rPr>
              <a:t>Vosotros</a:t>
            </a:r>
            <a:endParaRPr lang="en-US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	</a:t>
            </a:r>
            <a:r>
              <a:rPr lang="en-US" dirty="0" smtClean="0">
                <a:solidFill>
                  <a:srgbClr val="7030A0"/>
                </a:solidFill>
              </a:rPr>
              <a:t>	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	</a:t>
            </a:r>
            <a:r>
              <a:rPr lang="en-US" dirty="0" smtClean="0">
                <a:solidFill>
                  <a:srgbClr val="7030A0"/>
                </a:solidFill>
              </a:rPr>
              <a:t>	</a:t>
            </a:r>
            <a:r>
              <a:rPr lang="en-US" dirty="0" err="1" smtClean="0">
                <a:solidFill>
                  <a:srgbClr val="7030A0"/>
                </a:solidFill>
              </a:rPr>
              <a:t>Él</a:t>
            </a:r>
            <a:r>
              <a:rPr lang="en-US" dirty="0" smtClean="0">
                <a:solidFill>
                  <a:srgbClr val="7030A0"/>
                </a:solidFill>
              </a:rPr>
              <a:t>/Ella		</a:t>
            </a:r>
            <a:r>
              <a:rPr lang="en-US" dirty="0" err="1" smtClean="0">
                <a:solidFill>
                  <a:srgbClr val="7030A0"/>
                </a:solidFill>
              </a:rPr>
              <a:t>Ellos</a:t>
            </a:r>
            <a:r>
              <a:rPr lang="en-US" dirty="0" smtClean="0">
                <a:solidFill>
                  <a:srgbClr val="7030A0"/>
                </a:solidFill>
              </a:rPr>
              <a:t>/</a:t>
            </a:r>
            <a:r>
              <a:rPr lang="en-US" dirty="0" err="1" smtClean="0">
                <a:solidFill>
                  <a:srgbClr val="7030A0"/>
                </a:solidFill>
              </a:rPr>
              <a:t>Ellas</a:t>
            </a:r>
            <a:endParaRPr lang="en-US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	</a:t>
            </a:r>
            <a:r>
              <a:rPr lang="en-US" dirty="0" smtClean="0">
                <a:solidFill>
                  <a:srgbClr val="7030A0"/>
                </a:solidFill>
              </a:rPr>
              <a:t>	</a:t>
            </a:r>
            <a:r>
              <a:rPr lang="en-US" dirty="0" err="1" smtClean="0">
                <a:solidFill>
                  <a:srgbClr val="7030A0"/>
                </a:solidFill>
              </a:rPr>
              <a:t>Ud</a:t>
            </a:r>
            <a:r>
              <a:rPr lang="en-US" dirty="0" smtClean="0">
                <a:solidFill>
                  <a:srgbClr val="7030A0"/>
                </a:solidFill>
              </a:rPr>
              <a:t>.			</a:t>
            </a:r>
            <a:r>
              <a:rPr lang="en-US" dirty="0" err="1" smtClean="0">
                <a:solidFill>
                  <a:srgbClr val="7030A0"/>
                </a:solidFill>
              </a:rPr>
              <a:t>Uds</a:t>
            </a:r>
            <a:r>
              <a:rPr lang="en-US" dirty="0" smtClean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2" name="L-Shape 1"/>
          <p:cNvSpPr/>
          <p:nvPr/>
        </p:nvSpPr>
        <p:spPr>
          <a:xfrm>
            <a:off x="2286000" y="3505200"/>
            <a:ext cx="4572000" cy="3276600"/>
          </a:xfrm>
          <a:prstGeom prst="corne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1371600" y="4876800"/>
            <a:ext cx="1981200" cy="7620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81000" y="5638800"/>
            <a:ext cx="1752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Change 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E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sz="2800" b="1" u="sng" dirty="0" smtClean="0">
                <a:solidFill>
                  <a:srgbClr val="0070C0"/>
                </a:solidFill>
                <a:sym typeface="Wingdings" pitchFamily="2" charset="2"/>
              </a:rPr>
              <a:t>IE</a:t>
            </a:r>
            <a:endParaRPr lang="en-US" sz="2800" b="1" u="sng" dirty="0">
              <a:solidFill>
                <a:srgbClr val="0070C0"/>
              </a:solidFill>
            </a:endParaRPr>
          </a:p>
        </p:txBody>
      </p:sp>
      <p:sp>
        <p:nvSpPr>
          <p:cNvPr id="9" name="Right Brace 8"/>
          <p:cNvSpPr/>
          <p:nvPr/>
        </p:nvSpPr>
        <p:spPr>
          <a:xfrm>
            <a:off x="6528079" y="3676441"/>
            <a:ext cx="381000" cy="1143000"/>
          </a:xfrm>
          <a:prstGeom prst="rightBrac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35875" y="4063275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Keep </a:t>
            </a:r>
            <a:r>
              <a:rPr lang="en-US" sz="2800" b="1" u="sng" dirty="0" smtClean="0">
                <a:solidFill>
                  <a:srgbClr val="FF0000"/>
                </a:solidFill>
              </a:rPr>
              <a:t>E</a:t>
            </a:r>
            <a:endParaRPr lang="en-US" sz="2800" b="1" u="sng" dirty="0">
              <a:solidFill>
                <a:srgbClr val="FF0000"/>
              </a:solidFill>
            </a:endParaRPr>
          </a:p>
        </p:txBody>
      </p:sp>
      <p:sp>
        <p:nvSpPr>
          <p:cNvPr id="29" name="SMARTInkShape-38"/>
          <p:cNvSpPr/>
          <p:nvPr/>
        </p:nvSpPr>
        <p:spPr>
          <a:xfrm>
            <a:off x="157163" y="4043363"/>
            <a:ext cx="7144" cy="7144"/>
          </a:xfrm>
          <a:custGeom>
            <a:avLst/>
            <a:gdLst/>
            <a:ahLst/>
            <a:cxnLst/>
            <a:rect l="0" t="0" r="0" b="0"/>
            <a:pathLst>
              <a:path w="7144" h="7144">
                <a:moveTo>
                  <a:pt x="0" y="0"/>
                </a:moveTo>
                <a:lnTo>
                  <a:pt x="7143" y="7143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38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Berlin Sans FB Demi" pitchFamily="34" charset="0"/>
              </a:rPr>
              <a:t>QU</a:t>
            </a:r>
            <a:r>
              <a:rPr lang="en-US" b="1" dirty="0" smtClean="0">
                <a:solidFill>
                  <a:schemeClr val="bg1"/>
                </a:solidFill>
                <a:latin typeface="Berlin Sans FB Demi" pitchFamily="34" charset="0"/>
              </a:rPr>
              <a:t>E</a:t>
            </a:r>
            <a:r>
              <a:rPr lang="en-US" b="1" dirty="0" smtClean="0">
                <a:latin typeface="Berlin Sans FB Demi" pitchFamily="34" charset="0"/>
              </a:rPr>
              <a:t>RER = TO </a:t>
            </a:r>
            <a:r>
              <a:rPr lang="en-US" b="1" dirty="0" smtClean="0">
                <a:latin typeface="Berlin Sans FB Demi" pitchFamily="34" charset="0"/>
              </a:rPr>
              <a:t>WANT</a:t>
            </a:r>
            <a:r>
              <a:rPr lang="en-US" b="1" dirty="0" smtClean="0">
                <a:latin typeface="Berlin Sans FB Demi" pitchFamily="34" charset="0"/>
              </a:rPr>
              <a:t/>
            </a:r>
            <a:br>
              <a:rPr lang="en-US" b="1" dirty="0" smtClean="0">
                <a:latin typeface="Berlin Sans FB Demi" pitchFamily="34" charset="0"/>
              </a:rPr>
            </a:br>
            <a:r>
              <a:rPr lang="en-US" b="1" dirty="0" smtClean="0">
                <a:latin typeface="Berlin Sans FB Demi" pitchFamily="34" charset="0"/>
              </a:rPr>
              <a:t>(E </a:t>
            </a:r>
            <a:r>
              <a:rPr lang="en-US" b="1" dirty="0" smtClean="0">
                <a:latin typeface="Berlin Sans FB Demi" pitchFamily="34" charset="0"/>
                <a:sym typeface="Wingdings" pitchFamily="2" charset="2"/>
              </a:rPr>
              <a:t> </a:t>
            </a:r>
            <a:r>
              <a:rPr lang="en-US" b="1" dirty="0" smtClean="0">
                <a:solidFill>
                  <a:srgbClr val="FFFF00"/>
                </a:solidFill>
                <a:latin typeface="Berlin Sans FB Demi" pitchFamily="34" charset="0"/>
                <a:sym typeface="Wingdings" pitchFamily="2" charset="2"/>
              </a:rPr>
              <a:t>IE</a:t>
            </a:r>
            <a:r>
              <a:rPr lang="en-US" b="1" dirty="0" smtClean="0">
                <a:latin typeface="Berlin Sans FB Demi" pitchFamily="34" charset="0"/>
                <a:sym typeface="Wingdings" pitchFamily="2" charset="2"/>
              </a:rPr>
              <a:t>)</a:t>
            </a:r>
            <a:endParaRPr lang="en-US" b="1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Berlin Sans FB" pitchFamily="34" charset="0"/>
              </a:rPr>
              <a:t>Yo:</a:t>
            </a:r>
            <a:r>
              <a:rPr lang="en-US" sz="3600" dirty="0" smtClean="0">
                <a:latin typeface="Berlin Sans FB Demi" pitchFamily="34" charset="0"/>
              </a:rPr>
              <a:t> QU</a:t>
            </a:r>
            <a:r>
              <a:rPr lang="en-US" sz="3600" dirty="0" smtClean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dirty="0" smtClean="0">
                <a:latin typeface="Berlin Sans FB Demi" pitchFamily="34" charset="0"/>
              </a:rPr>
              <a:t>RO		</a:t>
            </a:r>
            <a:r>
              <a:rPr lang="en-US" sz="3600" dirty="0" err="1" smtClean="0">
                <a:latin typeface="Berlin Sans FB" pitchFamily="34" charset="0"/>
              </a:rPr>
              <a:t>Nosotros</a:t>
            </a:r>
            <a:r>
              <a:rPr lang="en-US" sz="3600" dirty="0" smtClean="0">
                <a:latin typeface="Berlin Sans FB" pitchFamily="34" charset="0"/>
              </a:rPr>
              <a:t>: </a:t>
            </a:r>
            <a:r>
              <a:rPr lang="en-US" sz="3600" dirty="0" smtClean="0">
                <a:latin typeface="Berlin Sans FB Demi" pitchFamily="34" charset="0"/>
              </a:rPr>
              <a:t>QU</a:t>
            </a:r>
            <a:r>
              <a:rPr lang="en-US" sz="3600" u="sng" dirty="0" smtClean="0">
                <a:solidFill>
                  <a:schemeClr val="bg1"/>
                </a:solidFill>
                <a:latin typeface="Berlin Sans FB Demi" pitchFamily="34" charset="0"/>
              </a:rPr>
              <a:t>E</a:t>
            </a:r>
            <a:r>
              <a:rPr lang="en-US" sz="3600" dirty="0" smtClean="0">
                <a:latin typeface="Berlin Sans FB Demi" pitchFamily="34" charset="0"/>
              </a:rPr>
              <a:t>REMOS</a:t>
            </a:r>
          </a:p>
          <a:p>
            <a:endParaRPr lang="en-US" sz="3600" dirty="0">
              <a:latin typeface="Berlin Sans FB Demi" pitchFamily="34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Berlin Sans FB" pitchFamily="34" charset="0"/>
              </a:rPr>
              <a:t>Tú:</a:t>
            </a:r>
            <a:r>
              <a:rPr lang="en-US" sz="3600" dirty="0" smtClean="0">
                <a:latin typeface="Berlin Sans FB Demi" pitchFamily="34" charset="0"/>
              </a:rPr>
              <a:t> QU</a:t>
            </a:r>
            <a:r>
              <a:rPr lang="en-US" sz="3600" dirty="0" smtClean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dirty="0" smtClean="0">
                <a:latin typeface="Berlin Sans FB Demi" pitchFamily="34" charset="0"/>
              </a:rPr>
              <a:t>RES		</a:t>
            </a:r>
            <a:r>
              <a:rPr lang="en-US" sz="3600" dirty="0" err="1" smtClean="0">
                <a:latin typeface="Berlin Sans FB" pitchFamily="34" charset="0"/>
              </a:rPr>
              <a:t>Vosotros</a:t>
            </a:r>
            <a:r>
              <a:rPr lang="en-US" sz="3600" dirty="0" smtClean="0">
                <a:latin typeface="Berlin Sans FB" pitchFamily="34" charset="0"/>
              </a:rPr>
              <a:t>: </a:t>
            </a:r>
            <a:r>
              <a:rPr lang="en-US" sz="3600" b="1" dirty="0" smtClean="0">
                <a:latin typeface="Berlin Sans FB Demi" pitchFamily="34" charset="0"/>
              </a:rPr>
              <a:t>QU</a:t>
            </a:r>
            <a:r>
              <a:rPr lang="en-US" sz="3600" b="1" u="sng" dirty="0" smtClean="0">
                <a:solidFill>
                  <a:schemeClr val="bg1"/>
                </a:solidFill>
                <a:latin typeface="Berlin Sans FB Demi" pitchFamily="34" charset="0"/>
              </a:rPr>
              <a:t>E</a:t>
            </a:r>
            <a:r>
              <a:rPr lang="en-US" sz="3600" b="1" dirty="0" smtClean="0">
                <a:latin typeface="Berlin Sans FB Demi" pitchFamily="34" charset="0"/>
              </a:rPr>
              <a:t>RÉIS</a:t>
            </a:r>
            <a:endParaRPr lang="en-US" sz="3600" b="1" dirty="0">
              <a:latin typeface="Berlin Sans FB Demi" pitchFamily="34" charset="0"/>
            </a:endParaRPr>
          </a:p>
          <a:p>
            <a:pPr>
              <a:buNone/>
            </a:pPr>
            <a:r>
              <a:rPr lang="en-US" sz="3600" b="1" dirty="0" smtClean="0">
                <a:latin typeface="Berlin Sans FB Demi" pitchFamily="34" charset="0"/>
              </a:rPr>
              <a:t>			</a:t>
            </a:r>
          </a:p>
          <a:p>
            <a:pPr marL="0" indent="0">
              <a:buNone/>
            </a:pPr>
            <a:r>
              <a:rPr lang="en-US" sz="3600" dirty="0" err="1" smtClean="0">
                <a:latin typeface="Berlin Sans FB" pitchFamily="34" charset="0"/>
              </a:rPr>
              <a:t>Él</a:t>
            </a:r>
            <a:r>
              <a:rPr lang="en-US" sz="3600" dirty="0" smtClean="0">
                <a:latin typeface="Berlin Sans FB" pitchFamily="34" charset="0"/>
              </a:rPr>
              <a:t>					</a:t>
            </a:r>
            <a:r>
              <a:rPr lang="en-US" sz="3600" dirty="0" err="1" smtClean="0">
                <a:latin typeface="Berlin Sans FB" pitchFamily="34" charset="0"/>
              </a:rPr>
              <a:t>Ellos</a:t>
            </a:r>
            <a:endParaRPr lang="en-US" sz="3600" dirty="0" smtClean="0">
              <a:latin typeface="Berlin Sans FB" pitchFamily="34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Berlin Sans FB" pitchFamily="34" charset="0"/>
              </a:rPr>
              <a:t>Ella: </a:t>
            </a:r>
            <a:r>
              <a:rPr lang="en-US" sz="3600" dirty="0" smtClean="0">
                <a:latin typeface="Berlin Sans FB Demi" pitchFamily="34" charset="0"/>
              </a:rPr>
              <a:t>QU</a:t>
            </a:r>
            <a:r>
              <a:rPr lang="en-US" sz="3600" dirty="0" smtClean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dirty="0" smtClean="0">
                <a:latin typeface="Berlin Sans FB Demi" pitchFamily="34" charset="0"/>
              </a:rPr>
              <a:t>RE			</a:t>
            </a:r>
            <a:r>
              <a:rPr lang="en-US" sz="3600" dirty="0" err="1" smtClean="0">
                <a:latin typeface="Berlin Sans FB" pitchFamily="34" charset="0"/>
              </a:rPr>
              <a:t>Ellas</a:t>
            </a:r>
            <a:r>
              <a:rPr lang="en-US" sz="3600" dirty="0">
                <a:latin typeface="Berlin Sans FB" pitchFamily="34" charset="0"/>
              </a:rPr>
              <a:t>: </a:t>
            </a:r>
            <a:r>
              <a:rPr lang="en-US" sz="3600" b="1" dirty="0">
                <a:latin typeface="Berlin Sans FB Demi" pitchFamily="34" charset="0"/>
              </a:rPr>
              <a:t>QU</a:t>
            </a:r>
            <a:r>
              <a:rPr lang="en-US" sz="3600" b="1" dirty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b="1" dirty="0">
                <a:latin typeface="Berlin Sans FB Demi" pitchFamily="34" charset="0"/>
              </a:rPr>
              <a:t>REN</a:t>
            </a:r>
          </a:p>
          <a:p>
            <a:pPr marL="0" indent="0">
              <a:buNone/>
            </a:pPr>
            <a:r>
              <a:rPr lang="en-US" sz="3600" dirty="0" err="1" smtClean="0">
                <a:latin typeface="Berlin Sans FB" pitchFamily="34" charset="0"/>
              </a:rPr>
              <a:t>Ud</a:t>
            </a:r>
            <a:r>
              <a:rPr lang="en-US" sz="3600" dirty="0" smtClean="0">
                <a:latin typeface="Berlin Sans FB" pitchFamily="34" charset="0"/>
              </a:rPr>
              <a:t>.					</a:t>
            </a:r>
            <a:r>
              <a:rPr lang="en-US" sz="3600" dirty="0" err="1" smtClean="0">
                <a:latin typeface="Berlin Sans FB" pitchFamily="34" charset="0"/>
              </a:rPr>
              <a:t>Uds</a:t>
            </a:r>
            <a:r>
              <a:rPr lang="en-US" sz="3600" dirty="0" smtClean="0">
                <a:latin typeface="Berlin Sans FB" pitchFamily="34" charset="0"/>
              </a:rPr>
              <a:t>.		</a:t>
            </a:r>
          </a:p>
        </p:txBody>
      </p:sp>
    </p:spTree>
    <p:extLst>
      <p:ext uri="{BB962C8B-B14F-4D97-AF65-F5344CB8AC3E}">
        <p14:creationId xmlns:p14="http://schemas.microsoft.com/office/powerpoint/2010/main" val="153625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Berlin Sans FB Demi" pitchFamily="34" charset="0"/>
              </a:rPr>
              <a:t>PREF</a:t>
            </a:r>
            <a:r>
              <a:rPr lang="en-US" b="1" dirty="0" smtClean="0">
                <a:solidFill>
                  <a:schemeClr val="bg1"/>
                </a:solidFill>
                <a:latin typeface="Berlin Sans FB Demi" pitchFamily="34" charset="0"/>
              </a:rPr>
              <a:t>E</a:t>
            </a:r>
            <a:r>
              <a:rPr lang="en-US" b="1" dirty="0" smtClean="0">
                <a:latin typeface="Berlin Sans FB Demi" pitchFamily="34" charset="0"/>
              </a:rPr>
              <a:t>RIR = TO PREFER</a:t>
            </a:r>
            <a:br>
              <a:rPr lang="en-US" b="1" dirty="0" smtClean="0">
                <a:latin typeface="Berlin Sans FB Demi" pitchFamily="34" charset="0"/>
              </a:rPr>
            </a:br>
            <a:r>
              <a:rPr lang="en-US" b="1" dirty="0" smtClean="0">
                <a:latin typeface="Berlin Sans FB Demi" pitchFamily="34" charset="0"/>
              </a:rPr>
              <a:t>(E </a:t>
            </a:r>
            <a:r>
              <a:rPr lang="en-US" b="1" dirty="0" smtClean="0">
                <a:latin typeface="Berlin Sans FB Demi" pitchFamily="34" charset="0"/>
                <a:sym typeface="Wingdings" pitchFamily="2" charset="2"/>
              </a:rPr>
              <a:t> </a:t>
            </a:r>
            <a:r>
              <a:rPr lang="en-US" b="1" dirty="0" smtClean="0">
                <a:solidFill>
                  <a:srgbClr val="FFFF00"/>
                </a:solidFill>
                <a:latin typeface="Berlin Sans FB Demi" pitchFamily="34" charset="0"/>
                <a:sym typeface="Wingdings" pitchFamily="2" charset="2"/>
              </a:rPr>
              <a:t>IE</a:t>
            </a:r>
            <a:r>
              <a:rPr lang="en-US" b="1" dirty="0" smtClean="0">
                <a:latin typeface="Berlin Sans FB Demi" pitchFamily="34" charset="0"/>
                <a:sym typeface="Wingdings" pitchFamily="2" charset="2"/>
              </a:rPr>
              <a:t>)</a:t>
            </a:r>
            <a:endParaRPr lang="en-US" b="1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Berlin Sans FB" pitchFamily="34" charset="0"/>
              </a:rPr>
              <a:t>Yo:</a:t>
            </a:r>
            <a:r>
              <a:rPr lang="en-US" sz="3600" dirty="0" smtClean="0">
                <a:latin typeface="Berlin Sans FB Demi" pitchFamily="34" charset="0"/>
              </a:rPr>
              <a:t> PREF</a:t>
            </a:r>
            <a:r>
              <a:rPr lang="en-US" sz="3600" dirty="0" smtClean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dirty="0" smtClean="0">
                <a:latin typeface="Berlin Sans FB Demi" pitchFamily="34" charset="0"/>
              </a:rPr>
              <a:t>RO	 </a:t>
            </a:r>
            <a:r>
              <a:rPr lang="en-US" sz="3600" dirty="0" err="1" smtClean="0">
                <a:latin typeface="Berlin Sans FB" pitchFamily="34" charset="0"/>
              </a:rPr>
              <a:t>Nosotros</a:t>
            </a:r>
            <a:r>
              <a:rPr lang="en-US" sz="3600" dirty="0" smtClean="0">
                <a:latin typeface="Berlin Sans FB" pitchFamily="34" charset="0"/>
              </a:rPr>
              <a:t>: </a:t>
            </a:r>
            <a:r>
              <a:rPr lang="en-US" sz="3600" dirty="0" smtClean="0">
                <a:latin typeface="Berlin Sans FB Demi" pitchFamily="34" charset="0"/>
              </a:rPr>
              <a:t>PREF</a:t>
            </a:r>
            <a:r>
              <a:rPr lang="en-US" sz="3600" b="1" u="sng" dirty="0" smtClean="0">
                <a:solidFill>
                  <a:schemeClr val="bg1"/>
                </a:solidFill>
                <a:latin typeface="Berlin Sans FB Demi" pitchFamily="34" charset="0"/>
              </a:rPr>
              <a:t>E</a:t>
            </a:r>
            <a:r>
              <a:rPr lang="en-US" sz="3600" dirty="0" smtClean="0">
                <a:latin typeface="Berlin Sans FB Demi" pitchFamily="34" charset="0"/>
              </a:rPr>
              <a:t>RIMOS</a:t>
            </a:r>
          </a:p>
          <a:p>
            <a:endParaRPr lang="en-US" sz="3600" dirty="0">
              <a:latin typeface="Berlin Sans FB Demi" pitchFamily="34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Berlin Sans FB" pitchFamily="34" charset="0"/>
              </a:rPr>
              <a:t>Tú:</a:t>
            </a:r>
            <a:r>
              <a:rPr lang="en-US" sz="3600" dirty="0" smtClean="0">
                <a:latin typeface="Berlin Sans FB Demi" pitchFamily="34" charset="0"/>
              </a:rPr>
              <a:t> PREF</a:t>
            </a:r>
            <a:r>
              <a:rPr lang="en-US" sz="3600" dirty="0" smtClean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dirty="0" smtClean="0">
                <a:latin typeface="Berlin Sans FB Demi" pitchFamily="34" charset="0"/>
              </a:rPr>
              <a:t>RES	  </a:t>
            </a:r>
            <a:r>
              <a:rPr lang="en-US" sz="3600" dirty="0" err="1" smtClean="0">
                <a:latin typeface="Berlin Sans FB" pitchFamily="34" charset="0"/>
              </a:rPr>
              <a:t>Vosotros</a:t>
            </a:r>
            <a:r>
              <a:rPr lang="en-US" sz="3600" dirty="0" smtClean="0">
                <a:latin typeface="Berlin Sans FB" pitchFamily="34" charset="0"/>
              </a:rPr>
              <a:t>: </a:t>
            </a:r>
            <a:r>
              <a:rPr lang="en-US" sz="3600" dirty="0" smtClean="0">
                <a:latin typeface="Berlin Sans FB Demi" pitchFamily="34" charset="0"/>
              </a:rPr>
              <a:t>PREF</a:t>
            </a:r>
            <a:r>
              <a:rPr lang="en-US" sz="3600" b="1" u="sng" dirty="0" smtClean="0">
                <a:solidFill>
                  <a:schemeClr val="bg1"/>
                </a:solidFill>
                <a:latin typeface="Berlin Sans FB Demi" pitchFamily="34" charset="0"/>
              </a:rPr>
              <a:t>E</a:t>
            </a:r>
            <a:r>
              <a:rPr lang="en-US" sz="3600" dirty="0" smtClean="0">
                <a:latin typeface="Berlin Sans FB Demi" pitchFamily="34" charset="0"/>
              </a:rPr>
              <a:t>RÍS</a:t>
            </a:r>
            <a:endParaRPr lang="en-US" sz="3600" dirty="0">
              <a:latin typeface="Berlin Sans FB Demi" pitchFamily="34" charset="0"/>
            </a:endParaRPr>
          </a:p>
          <a:p>
            <a:pPr>
              <a:buNone/>
            </a:pPr>
            <a:r>
              <a:rPr lang="en-US" sz="3600" dirty="0" smtClean="0">
                <a:latin typeface="Berlin Sans FB Demi" pitchFamily="34" charset="0"/>
              </a:rPr>
              <a:t>			</a:t>
            </a:r>
          </a:p>
          <a:p>
            <a:pPr marL="0" indent="0">
              <a:buNone/>
            </a:pPr>
            <a:r>
              <a:rPr lang="en-US" sz="3600" dirty="0" err="1" smtClean="0">
                <a:latin typeface="Berlin Sans FB" pitchFamily="34" charset="0"/>
              </a:rPr>
              <a:t>Él</a:t>
            </a:r>
            <a:r>
              <a:rPr lang="en-US" sz="3600" dirty="0" smtClean="0">
                <a:latin typeface="Berlin Sans FB" pitchFamily="34" charset="0"/>
              </a:rPr>
              <a:t>					</a:t>
            </a:r>
            <a:r>
              <a:rPr lang="en-US" sz="3600" dirty="0" err="1" smtClean="0">
                <a:latin typeface="Berlin Sans FB" pitchFamily="34" charset="0"/>
              </a:rPr>
              <a:t>Ellos</a:t>
            </a:r>
            <a:endParaRPr lang="en-US" sz="3600" dirty="0" smtClean="0">
              <a:latin typeface="Berlin Sans FB" pitchFamily="34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Berlin Sans FB" pitchFamily="34" charset="0"/>
              </a:rPr>
              <a:t>Ella: </a:t>
            </a:r>
            <a:r>
              <a:rPr lang="en-US" sz="3600" dirty="0" smtClean="0">
                <a:latin typeface="Berlin Sans FB Demi" pitchFamily="34" charset="0"/>
              </a:rPr>
              <a:t>PREF</a:t>
            </a:r>
            <a:r>
              <a:rPr lang="en-US" sz="3600" dirty="0" smtClean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dirty="0" smtClean="0">
                <a:latin typeface="Berlin Sans FB Demi" pitchFamily="34" charset="0"/>
              </a:rPr>
              <a:t>RE		</a:t>
            </a:r>
            <a:r>
              <a:rPr lang="en-US" sz="3600" dirty="0" err="1" smtClean="0">
                <a:latin typeface="Berlin Sans FB" pitchFamily="34" charset="0"/>
              </a:rPr>
              <a:t>Ellas</a:t>
            </a:r>
            <a:r>
              <a:rPr lang="en-US" sz="3600" dirty="0">
                <a:latin typeface="Berlin Sans FB" pitchFamily="34" charset="0"/>
              </a:rPr>
              <a:t>: </a:t>
            </a:r>
            <a:r>
              <a:rPr lang="en-US" sz="3600" dirty="0" smtClean="0">
                <a:latin typeface="Berlin Sans FB Demi" pitchFamily="34" charset="0"/>
              </a:rPr>
              <a:t>PREF</a:t>
            </a:r>
            <a:r>
              <a:rPr lang="en-US" sz="3600" dirty="0" smtClean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dirty="0" smtClean="0">
                <a:latin typeface="Berlin Sans FB Demi" pitchFamily="34" charset="0"/>
              </a:rPr>
              <a:t>REN</a:t>
            </a:r>
            <a:endParaRPr lang="en-US" sz="3600" dirty="0">
              <a:latin typeface="Berlin Sans FB Demi" pitchFamily="34" charset="0"/>
            </a:endParaRPr>
          </a:p>
          <a:p>
            <a:pPr marL="0" indent="0">
              <a:buNone/>
            </a:pPr>
            <a:r>
              <a:rPr lang="en-US" sz="3600" dirty="0" err="1" smtClean="0">
                <a:latin typeface="Berlin Sans FB" pitchFamily="34" charset="0"/>
              </a:rPr>
              <a:t>Ud</a:t>
            </a:r>
            <a:r>
              <a:rPr lang="en-US" sz="3600" dirty="0" smtClean="0">
                <a:latin typeface="Berlin Sans FB" pitchFamily="34" charset="0"/>
              </a:rPr>
              <a:t>.					</a:t>
            </a:r>
            <a:r>
              <a:rPr lang="en-US" sz="3600" dirty="0" err="1" smtClean="0">
                <a:latin typeface="Berlin Sans FB" pitchFamily="34" charset="0"/>
              </a:rPr>
              <a:t>Uds</a:t>
            </a:r>
            <a:r>
              <a:rPr lang="en-US" sz="3600" dirty="0" smtClean="0">
                <a:latin typeface="Berlin Sans FB" pitchFamily="34" charset="0"/>
              </a:rPr>
              <a:t>.		</a:t>
            </a:r>
          </a:p>
        </p:txBody>
      </p:sp>
    </p:spTree>
    <p:extLst>
      <p:ext uri="{BB962C8B-B14F-4D97-AF65-F5344CB8AC3E}">
        <p14:creationId xmlns:p14="http://schemas.microsoft.com/office/powerpoint/2010/main" val="360988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Berlin Sans FB Demi" pitchFamily="34" charset="0"/>
              </a:rPr>
              <a:t>P</a:t>
            </a:r>
            <a:r>
              <a:rPr lang="en-US" b="1" dirty="0" smtClean="0">
                <a:solidFill>
                  <a:schemeClr val="bg1"/>
                </a:solidFill>
                <a:latin typeface="Berlin Sans FB Demi" pitchFamily="34" charset="0"/>
              </a:rPr>
              <a:t>E</a:t>
            </a:r>
            <a:r>
              <a:rPr lang="en-US" b="1" dirty="0" smtClean="0">
                <a:latin typeface="Berlin Sans FB Demi" pitchFamily="34" charset="0"/>
              </a:rPr>
              <a:t>RDER = TO LOSE</a:t>
            </a:r>
            <a:br>
              <a:rPr lang="en-US" b="1" dirty="0" smtClean="0">
                <a:latin typeface="Berlin Sans FB Demi" pitchFamily="34" charset="0"/>
              </a:rPr>
            </a:br>
            <a:r>
              <a:rPr lang="en-US" b="1" dirty="0" smtClean="0">
                <a:latin typeface="Berlin Sans FB Demi" pitchFamily="34" charset="0"/>
              </a:rPr>
              <a:t>(</a:t>
            </a:r>
            <a:r>
              <a:rPr lang="en-US" b="1" dirty="0" smtClean="0">
                <a:solidFill>
                  <a:schemeClr val="bg1"/>
                </a:solidFill>
                <a:latin typeface="Berlin Sans FB Demi" pitchFamily="34" charset="0"/>
              </a:rPr>
              <a:t>E</a:t>
            </a:r>
            <a:r>
              <a:rPr lang="en-US" b="1" dirty="0" smtClean="0">
                <a:latin typeface="Berlin Sans FB Demi" pitchFamily="34" charset="0"/>
              </a:rPr>
              <a:t> </a:t>
            </a:r>
            <a:r>
              <a:rPr lang="en-US" b="1" dirty="0" smtClean="0">
                <a:latin typeface="Berlin Sans FB Demi" pitchFamily="34" charset="0"/>
                <a:sym typeface="Wingdings" pitchFamily="2" charset="2"/>
              </a:rPr>
              <a:t> </a:t>
            </a:r>
            <a:r>
              <a:rPr lang="en-US" b="1" dirty="0" smtClean="0">
                <a:solidFill>
                  <a:srgbClr val="FFFF00"/>
                </a:solidFill>
                <a:latin typeface="Berlin Sans FB Demi" pitchFamily="34" charset="0"/>
                <a:sym typeface="Wingdings" pitchFamily="2" charset="2"/>
              </a:rPr>
              <a:t>IE</a:t>
            </a:r>
            <a:r>
              <a:rPr lang="en-US" b="1" dirty="0" smtClean="0">
                <a:latin typeface="Berlin Sans FB Demi" pitchFamily="34" charset="0"/>
                <a:sym typeface="Wingdings" pitchFamily="2" charset="2"/>
              </a:rPr>
              <a:t>)</a:t>
            </a:r>
            <a:endParaRPr lang="en-US" b="1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Berlin Sans FB" pitchFamily="34" charset="0"/>
              </a:rPr>
              <a:t>Yo:</a:t>
            </a:r>
            <a:r>
              <a:rPr lang="en-US" sz="3600" dirty="0" smtClean="0">
                <a:latin typeface="Berlin Sans FB Demi" pitchFamily="34" charset="0"/>
              </a:rPr>
              <a:t> P</a:t>
            </a:r>
            <a:r>
              <a:rPr lang="en-US" sz="3600" dirty="0" smtClean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dirty="0" smtClean="0">
                <a:latin typeface="Berlin Sans FB Demi" pitchFamily="34" charset="0"/>
              </a:rPr>
              <a:t>RDO		 </a:t>
            </a:r>
            <a:r>
              <a:rPr lang="en-US" sz="3600" dirty="0" err="1" smtClean="0">
                <a:latin typeface="Berlin Sans FB" pitchFamily="34" charset="0"/>
              </a:rPr>
              <a:t>Nosotros</a:t>
            </a:r>
            <a:r>
              <a:rPr lang="en-US" sz="3600" dirty="0" smtClean="0">
                <a:latin typeface="Berlin Sans FB" pitchFamily="34" charset="0"/>
              </a:rPr>
              <a:t>: </a:t>
            </a:r>
            <a:r>
              <a:rPr lang="en-US" sz="3600" dirty="0" smtClean="0">
                <a:latin typeface="Berlin Sans FB Demi" pitchFamily="34" charset="0"/>
              </a:rPr>
              <a:t>P</a:t>
            </a:r>
            <a:r>
              <a:rPr lang="en-US" sz="3600" b="1" u="sng" dirty="0" smtClean="0">
                <a:solidFill>
                  <a:schemeClr val="bg1"/>
                </a:solidFill>
                <a:latin typeface="Berlin Sans FB Demi" pitchFamily="34" charset="0"/>
              </a:rPr>
              <a:t>E</a:t>
            </a:r>
            <a:r>
              <a:rPr lang="en-US" sz="3600" dirty="0" smtClean="0">
                <a:latin typeface="Berlin Sans FB Demi" pitchFamily="34" charset="0"/>
              </a:rPr>
              <a:t>RDEMOS</a:t>
            </a:r>
          </a:p>
          <a:p>
            <a:endParaRPr lang="en-US" sz="3600" dirty="0">
              <a:latin typeface="Berlin Sans FB Demi" pitchFamily="34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Berlin Sans FB" pitchFamily="34" charset="0"/>
              </a:rPr>
              <a:t>Tú:</a:t>
            </a:r>
            <a:r>
              <a:rPr lang="en-US" sz="3600" dirty="0" smtClean="0">
                <a:latin typeface="Berlin Sans FB Demi" pitchFamily="34" charset="0"/>
              </a:rPr>
              <a:t> P</a:t>
            </a:r>
            <a:r>
              <a:rPr lang="en-US" sz="3600" dirty="0" smtClean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dirty="0" smtClean="0">
                <a:latin typeface="Berlin Sans FB Demi" pitchFamily="34" charset="0"/>
              </a:rPr>
              <a:t>RDES		  </a:t>
            </a:r>
            <a:r>
              <a:rPr lang="en-US" sz="3600" dirty="0" err="1" smtClean="0">
                <a:latin typeface="Berlin Sans FB" pitchFamily="34" charset="0"/>
              </a:rPr>
              <a:t>Vosotros</a:t>
            </a:r>
            <a:r>
              <a:rPr lang="en-US" sz="3600" dirty="0" smtClean="0">
                <a:latin typeface="Berlin Sans FB" pitchFamily="34" charset="0"/>
              </a:rPr>
              <a:t>: </a:t>
            </a:r>
            <a:r>
              <a:rPr lang="en-US" sz="3600" dirty="0" smtClean="0">
                <a:latin typeface="Berlin Sans FB Demi" pitchFamily="34" charset="0"/>
              </a:rPr>
              <a:t>P</a:t>
            </a:r>
            <a:r>
              <a:rPr lang="en-US" sz="3600" b="1" u="sng" dirty="0" smtClean="0">
                <a:solidFill>
                  <a:schemeClr val="bg1"/>
                </a:solidFill>
                <a:latin typeface="Berlin Sans FB Demi" pitchFamily="34" charset="0"/>
              </a:rPr>
              <a:t>E</a:t>
            </a:r>
            <a:r>
              <a:rPr lang="en-US" sz="3600" dirty="0" smtClean="0">
                <a:latin typeface="Berlin Sans FB Demi" pitchFamily="34" charset="0"/>
              </a:rPr>
              <a:t>RDÉIS</a:t>
            </a:r>
            <a:endParaRPr lang="en-US" sz="3600" dirty="0">
              <a:latin typeface="Berlin Sans FB Demi" pitchFamily="34" charset="0"/>
            </a:endParaRPr>
          </a:p>
          <a:p>
            <a:pPr>
              <a:buNone/>
            </a:pPr>
            <a:r>
              <a:rPr lang="en-US" sz="3600" dirty="0" smtClean="0">
                <a:latin typeface="Berlin Sans FB Demi" pitchFamily="34" charset="0"/>
              </a:rPr>
              <a:t>			</a:t>
            </a:r>
          </a:p>
          <a:p>
            <a:pPr marL="0" indent="0">
              <a:buNone/>
            </a:pPr>
            <a:r>
              <a:rPr lang="en-US" sz="3600" dirty="0" err="1" smtClean="0">
                <a:latin typeface="Berlin Sans FB" pitchFamily="34" charset="0"/>
              </a:rPr>
              <a:t>Él</a:t>
            </a:r>
            <a:r>
              <a:rPr lang="en-US" sz="3600" dirty="0" smtClean="0">
                <a:latin typeface="Berlin Sans FB" pitchFamily="34" charset="0"/>
              </a:rPr>
              <a:t>					</a:t>
            </a:r>
            <a:r>
              <a:rPr lang="en-US" sz="3600" dirty="0" err="1" smtClean="0">
                <a:latin typeface="Berlin Sans FB" pitchFamily="34" charset="0"/>
              </a:rPr>
              <a:t>Ellos</a:t>
            </a:r>
            <a:endParaRPr lang="en-US" sz="3600" dirty="0" smtClean="0">
              <a:latin typeface="Berlin Sans FB" pitchFamily="34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Berlin Sans FB" pitchFamily="34" charset="0"/>
              </a:rPr>
              <a:t>Ella: </a:t>
            </a:r>
            <a:r>
              <a:rPr lang="en-US" sz="3600" dirty="0" smtClean="0">
                <a:latin typeface="Berlin Sans FB Demi" pitchFamily="34" charset="0"/>
              </a:rPr>
              <a:t>P</a:t>
            </a:r>
            <a:r>
              <a:rPr lang="en-US" sz="3600" dirty="0" smtClean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dirty="0" smtClean="0">
                <a:latin typeface="Berlin Sans FB Demi" pitchFamily="34" charset="0"/>
              </a:rPr>
              <a:t>RDE			</a:t>
            </a:r>
            <a:r>
              <a:rPr lang="en-US" sz="3600" dirty="0" err="1" smtClean="0">
                <a:latin typeface="Berlin Sans FB" pitchFamily="34" charset="0"/>
              </a:rPr>
              <a:t>Ellas</a:t>
            </a:r>
            <a:r>
              <a:rPr lang="en-US" sz="3600" dirty="0">
                <a:latin typeface="Berlin Sans FB" pitchFamily="34" charset="0"/>
              </a:rPr>
              <a:t>: </a:t>
            </a:r>
            <a:r>
              <a:rPr lang="en-US" sz="3600" dirty="0" smtClean="0">
                <a:latin typeface="Berlin Sans FB Demi" pitchFamily="34" charset="0"/>
              </a:rPr>
              <a:t>P</a:t>
            </a:r>
            <a:r>
              <a:rPr lang="en-US" sz="3600" dirty="0" smtClean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dirty="0" smtClean="0">
                <a:latin typeface="Berlin Sans FB Demi" pitchFamily="34" charset="0"/>
              </a:rPr>
              <a:t>RDEN</a:t>
            </a:r>
            <a:endParaRPr lang="en-US" sz="3600" dirty="0">
              <a:latin typeface="Berlin Sans FB Demi" pitchFamily="34" charset="0"/>
            </a:endParaRPr>
          </a:p>
          <a:p>
            <a:pPr marL="0" indent="0">
              <a:buNone/>
            </a:pPr>
            <a:r>
              <a:rPr lang="en-US" sz="3600" dirty="0" err="1" smtClean="0">
                <a:latin typeface="Berlin Sans FB" pitchFamily="34" charset="0"/>
              </a:rPr>
              <a:t>Ud</a:t>
            </a:r>
            <a:r>
              <a:rPr lang="en-US" sz="3600" dirty="0" smtClean="0">
                <a:latin typeface="Berlin Sans FB" pitchFamily="34" charset="0"/>
              </a:rPr>
              <a:t>.					</a:t>
            </a:r>
            <a:r>
              <a:rPr lang="en-US" sz="3600" dirty="0" err="1" smtClean="0">
                <a:latin typeface="Berlin Sans FB" pitchFamily="34" charset="0"/>
              </a:rPr>
              <a:t>Uds</a:t>
            </a:r>
            <a:r>
              <a:rPr lang="en-US" sz="3600" dirty="0" smtClean="0">
                <a:latin typeface="Berlin Sans FB" pitchFamily="34" charset="0"/>
              </a:rPr>
              <a:t>.		</a:t>
            </a:r>
          </a:p>
        </p:txBody>
      </p:sp>
    </p:spTree>
    <p:extLst>
      <p:ext uri="{BB962C8B-B14F-4D97-AF65-F5344CB8AC3E}">
        <p14:creationId xmlns:p14="http://schemas.microsoft.com/office/powerpoint/2010/main" val="231722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Berlin Sans FB Demi" pitchFamily="34" charset="0"/>
              </a:rPr>
              <a:t>EMP</a:t>
            </a:r>
            <a:r>
              <a:rPr lang="en-US" b="1" dirty="0" smtClean="0">
                <a:solidFill>
                  <a:schemeClr val="bg1"/>
                </a:solidFill>
                <a:latin typeface="Berlin Sans FB Demi" pitchFamily="34" charset="0"/>
              </a:rPr>
              <a:t>E</a:t>
            </a:r>
            <a:r>
              <a:rPr lang="en-US" b="1" dirty="0" smtClean="0">
                <a:latin typeface="Berlin Sans FB Demi" pitchFamily="34" charset="0"/>
              </a:rPr>
              <a:t>ZAR = TO START</a:t>
            </a:r>
            <a:br>
              <a:rPr lang="en-US" b="1" dirty="0" smtClean="0">
                <a:latin typeface="Berlin Sans FB Demi" pitchFamily="34" charset="0"/>
              </a:rPr>
            </a:br>
            <a:r>
              <a:rPr lang="en-US" b="1" dirty="0" smtClean="0">
                <a:latin typeface="Berlin Sans FB Demi" pitchFamily="34" charset="0"/>
              </a:rPr>
              <a:t>(</a:t>
            </a:r>
            <a:r>
              <a:rPr lang="en-US" b="1" dirty="0" smtClean="0">
                <a:solidFill>
                  <a:schemeClr val="bg1"/>
                </a:solidFill>
                <a:latin typeface="Berlin Sans FB Demi" pitchFamily="34" charset="0"/>
              </a:rPr>
              <a:t>E</a:t>
            </a:r>
            <a:r>
              <a:rPr lang="en-US" b="1" dirty="0" smtClean="0">
                <a:latin typeface="Berlin Sans FB Demi" pitchFamily="34" charset="0"/>
              </a:rPr>
              <a:t> </a:t>
            </a:r>
            <a:r>
              <a:rPr lang="en-US" b="1" dirty="0" smtClean="0">
                <a:latin typeface="Berlin Sans FB Demi" pitchFamily="34" charset="0"/>
                <a:sym typeface="Wingdings" pitchFamily="2" charset="2"/>
              </a:rPr>
              <a:t> </a:t>
            </a:r>
            <a:r>
              <a:rPr lang="en-US" b="1" dirty="0" smtClean="0">
                <a:solidFill>
                  <a:srgbClr val="FFFF00"/>
                </a:solidFill>
                <a:latin typeface="Berlin Sans FB Demi" pitchFamily="34" charset="0"/>
                <a:sym typeface="Wingdings" pitchFamily="2" charset="2"/>
              </a:rPr>
              <a:t>IE</a:t>
            </a:r>
            <a:r>
              <a:rPr lang="en-US" b="1" dirty="0" smtClean="0">
                <a:latin typeface="Berlin Sans FB Demi" pitchFamily="34" charset="0"/>
                <a:sym typeface="Wingdings" pitchFamily="2" charset="2"/>
              </a:rPr>
              <a:t>)</a:t>
            </a:r>
            <a:endParaRPr lang="en-US" b="1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Berlin Sans FB" pitchFamily="34" charset="0"/>
              </a:rPr>
              <a:t>Yo:</a:t>
            </a:r>
            <a:r>
              <a:rPr lang="en-US" sz="3600" dirty="0" smtClean="0">
                <a:latin typeface="Berlin Sans FB Demi" pitchFamily="34" charset="0"/>
              </a:rPr>
              <a:t> EMP</a:t>
            </a:r>
            <a:r>
              <a:rPr lang="en-US" sz="3600" dirty="0" smtClean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dirty="0" smtClean="0">
                <a:latin typeface="Berlin Sans FB Demi" pitchFamily="34" charset="0"/>
              </a:rPr>
              <a:t>ZO		 </a:t>
            </a:r>
            <a:r>
              <a:rPr lang="en-US" sz="3600" dirty="0" err="1" smtClean="0">
                <a:latin typeface="Berlin Sans FB" pitchFamily="34" charset="0"/>
              </a:rPr>
              <a:t>Nosotros</a:t>
            </a:r>
            <a:r>
              <a:rPr lang="en-US" sz="3600" dirty="0" smtClean="0">
                <a:latin typeface="Berlin Sans FB" pitchFamily="34" charset="0"/>
              </a:rPr>
              <a:t>: </a:t>
            </a:r>
            <a:r>
              <a:rPr lang="en-US" sz="3600" dirty="0" smtClean="0">
                <a:latin typeface="Berlin Sans FB Demi" pitchFamily="34" charset="0"/>
              </a:rPr>
              <a:t>EMP</a:t>
            </a:r>
            <a:r>
              <a:rPr lang="en-US" sz="3600" b="1" u="sng" dirty="0" smtClean="0">
                <a:solidFill>
                  <a:schemeClr val="bg1"/>
                </a:solidFill>
                <a:latin typeface="Berlin Sans FB Demi" pitchFamily="34" charset="0"/>
              </a:rPr>
              <a:t>E</a:t>
            </a:r>
            <a:r>
              <a:rPr lang="en-US" sz="3600" dirty="0" smtClean="0">
                <a:latin typeface="Berlin Sans FB Demi" pitchFamily="34" charset="0"/>
              </a:rPr>
              <a:t>ZAMOS</a:t>
            </a:r>
          </a:p>
          <a:p>
            <a:endParaRPr lang="en-US" sz="3600" dirty="0">
              <a:latin typeface="Berlin Sans FB Demi" pitchFamily="34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Berlin Sans FB" pitchFamily="34" charset="0"/>
              </a:rPr>
              <a:t>Tú:</a:t>
            </a:r>
            <a:r>
              <a:rPr lang="en-US" sz="3600" dirty="0" smtClean="0">
                <a:latin typeface="Berlin Sans FB Demi" pitchFamily="34" charset="0"/>
              </a:rPr>
              <a:t> EMP</a:t>
            </a:r>
            <a:r>
              <a:rPr lang="en-US" sz="3600" dirty="0" smtClean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dirty="0" smtClean="0">
                <a:latin typeface="Berlin Sans FB Demi" pitchFamily="34" charset="0"/>
              </a:rPr>
              <a:t>ZAS	  </a:t>
            </a:r>
            <a:r>
              <a:rPr lang="en-US" sz="3600" dirty="0" err="1" smtClean="0">
                <a:latin typeface="Berlin Sans FB" pitchFamily="34" charset="0"/>
              </a:rPr>
              <a:t>Vosotros</a:t>
            </a:r>
            <a:r>
              <a:rPr lang="en-US" sz="3600" dirty="0" smtClean="0">
                <a:latin typeface="Berlin Sans FB" pitchFamily="34" charset="0"/>
              </a:rPr>
              <a:t>: </a:t>
            </a:r>
            <a:r>
              <a:rPr lang="en-US" sz="3600" dirty="0" smtClean="0">
                <a:latin typeface="Berlin Sans FB Demi" pitchFamily="34" charset="0"/>
              </a:rPr>
              <a:t>EMP</a:t>
            </a:r>
            <a:r>
              <a:rPr lang="en-US" sz="3600" b="1" u="sng" dirty="0" smtClean="0">
                <a:solidFill>
                  <a:schemeClr val="bg1"/>
                </a:solidFill>
                <a:latin typeface="Berlin Sans FB Demi" pitchFamily="34" charset="0"/>
              </a:rPr>
              <a:t>E</a:t>
            </a:r>
            <a:r>
              <a:rPr lang="en-US" sz="3600" dirty="0" smtClean="0">
                <a:latin typeface="Berlin Sans FB Demi" pitchFamily="34" charset="0"/>
              </a:rPr>
              <a:t>ZÁIS</a:t>
            </a:r>
            <a:endParaRPr lang="en-US" sz="3600" dirty="0">
              <a:latin typeface="Berlin Sans FB Demi" pitchFamily="34" charset="0"/>
            </a:endParaRPr>
          </a:p>
          <a:p>
            <a:pPr>
              <a:buNone/>
            </a:pPr>
            <a:r>
              <a:rPr lang="en-US" sz="3600" dirty="0" smtClean="0">
                <a:latin typeface="Berlin Sans FB Demi" pitchFamily="34" charset="0"/>
              </a:rPr>
              <a:t>			</a:t>
            </a:r>
          </a:p>
          <a:p>
            <a:pPr marL="0" indent="0">
              <a:buNone/>
            </a:pPr>
            <a:r>
              <a:rPr lang="en-US" sz="3600" dirty="0" err="1" smtClean="0">
                <a:latin typeface="Berlin Sans FB" pitchFamily="34" charset="0"/>
              </a:rPr>
              <a:t>Él</a:t>
            </a:r>
            <a:r>
              <a:rPr lang="en-US" sz="3600" dirty="0" smtClean="0">
                <a:latin typeface="Berlin Sans FB" pitchFamily="34" charset="0"/>
              </a:rPr>
              <a:t>					</a:t>
            </a:r>
            <a:r>
              <a:rPr lang="en-US" sz="3600" dirty="0" err="1" smtClean="0">
                <a:latin typeface="Berlin Sans FB" pitchFamily="34" charset="0"/>
              </a:rPr>
              <a:t>Ellos</a:t>
            </a:r>
            <a:endParaRPr lang="en-US" sz="3600" dirty="0" smtClean="0">
              <a:latin typeface="Berlin Sans FB" pitchFamily="34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Berlin Sans FB" pitchFamily="34" charset="0"/>
              </a:rPr>
              <a:t>Ella: </a:t>
            </a:r>
            <a:r>
              <a:rPr lang="en-US" sz="3600" dirty="0" smtClean="0">
                <a:latin typeface="Berlin Sans FB Demi" pitchFamily="34" charset="0"/>
              </a:rPr>
              <a:t>EMP</a:t>
            </a:r>
            <a:r>
              <a:rPr lang="en-US" sz="3600" dirty="0" smtClean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dirty="0" smtClean="0">
                <a:latin typeface="Berlin Sans FB Demi" pitchFamily="34" charset="0"/>
              </a:rPr>
              <a:t>ZA		</a:t>
            </a:r>
            <a:r>
              <a:rPr lang="en-US" sz="3600" dirty="0" err="1" smtClean="0">
                <a:latin typeface="Berlin Sans FB" pitchFamily="34" charset="0"/>
              </a:rPr>
              <a:t>Ellas</a:t>
            </a:r>
            <a:r>
              <a:rPr lang="en-US" sz="3600" dirty="0">
                <a:latin typeface="Berlin Sans FB" pitchFamily="34" charset="0"/>
              </a:rPr>
              <a:t>: </a:t>
            </a:r>
            <a:r>
              <a:rPr lang="en-US" sz="3600" dirty="0" smtClean="0">
                <a:latin typeface="Berlin Sans FB Demi" pitchFamily="34" charset="0"/>
              </a:rPr>
              <a:t>EMP</a:t>
            </a:r>
            <a:r>
              <a:rPr lang="en-US" sz="3600" dirty="0" smtClean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dirty="0" smtClean="0">
                <a:latin typeface="Berlin Sans FB Demi" pitchFamily="34" charset="0"/>
              </a:rPr>
              <a:t>ZAN</a:t>
            </a:r>
            <a:endParaRPr lang="en-US" sz="3600" dirty="0">
              <a:latin typeface="Berlin Sans FB Demi" pitchFamily="34" charset="0"/>
            </a:endParaRPr>
          </a:p>
          <a:p>
            <a:pPr marL="0" indent="0">
              <a:buNone/>
            </a:pPr>
            <a:r>
              <a:rPr lang="en-US" sz="3600" dirty="0" err="1" smtClean="0">
                <a:latin typeface="Berlin Sans FB" pitchFamily="34" charset="0"/>
              </a:rPr>
              <a:t>Ud</a:t>
            </a:r>
            <a:r>
              <a:rPr lang="en-US" sz="3600" dirty="0" smtClean="0">
                <a:latin typeface="Berlin Sans FB" pitchFamily="34" charset="0"/>
              </a:rPr>
              <a:t>.					</a:t>
            </a:r>
            <a:r>
              <a:rPr lang="en-US" sz="3600" dirty="0" err="1" smtClean="0">
                <a:latin typeface="Berlin Sans FB" pitchFamily="34" charset="0"/>
              </a:rPr>
              <a:t>Uds</a:t>
            </a:r>
            <a:r>
              <a:rPr lang="en-US" sz="3600" dirty="0" smtClean="0">
                <a:latin typeface="Berlin Sans FB" pitchFamily="34" charset="0"/>
              </a:rPr>
              <a:t>.		</a:t>
            </a:r>
          </a:p>
        </p:txBody>
      </p:sp>
    </p:spTree>
    <p:extLst>
      <p:ext uri="{BB962C8B-B14F-4D97-AF65-F5344CB8AC3E}">
        <p14:creationId xmlns:p14="http://schemas.microsoft.com/office/powerpoint/2010/main" val="1031741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Berlin Sans FB Demi" pitchFamily="34" charset="0"/>
              </a:rPr>
              <a:t>COM</a:t>
            </a:r>
            <a:r>
              <a:rPr lang="en-US" b="1" dirty="0" smtClean="0">
                <a:solidFill>
                  <a:schemeClr val="bg1"/>
                </a:solidFill>
                <a:latin typeface="Berlin Sans FB Demi" pitchFamily="34" charset="0"/>
              </a:rPr>
              <a:t>E</a:t>
            </a:r>
            <a:r>
              <a:rPr lang="en-US" b="1" dirty="0" smtClean="0">
                <a:latin typeface="Berlin Sans FB Demi" pitchFamily="34" charset="0"/>
              </a:rPr>
              <a:t>NZAR </a:t>
            </a:r>
            <a:r>
              <a:rPr lang="en-US" b="1" dirty="0" smtClean="0">
                <a:latin typeface="Berlin Sans FB Demi" pitchFamily="34" charset="0"/>
              </a:rPr>
              <a:t>= TO </a:t>
            </a:r>
            <a:r>
              <a:rPr lang="en-US" b="1" dirty="0" smtClean="0">
                <a:latin typeface="Berlin Sans FB Demi" pitchFamily="34" charset="0"/>
              </a:rPr>
              <a:t>COMMENCE (BEGIN)</a:t>
            </a:r>
            <a:r>
              <a:rPr lang="en-US" b="1" dirty="0" smtClean="0">
                <a:latin typeface="Berlin Sans FB Demi" pitchFamily="34" charset="0"/>
              </a:rPr>
              <a:t/>
            </a:r>
            <a:br>
              <a:rPr lang="en-US" b="1" dirty="0" smtClean="0">
                <a:latin typeface="Berlin Sans FB Demi" pitchFamily="34" charset="0"/>
              </a:rPr>
            </a:br>
            <a:r>
              <a:rPr lang="en-US" b="1" dirty="0" smtClean="0">
                <a:latin typeface="Berlin Sans FB Demi" pitchFamily="34" charset="0"/>
              </a:rPr>
              <a:t>(</a:t>
            </a:r>
            <a:r>
              <a:rPr lang="en-US" b="1" dirty="0" smtClean="0">
                <a:solidFill>
                  <a:schemeClr val="bg1"/>
                </a:solidFill>
                <a:latin typeface="Berlin Sans FB Demi" pitchFamily="34" charset="0"/>
              </a:rPr>
              <a:t>E</a:t>
            </a:r>
            <a:r>
              <a:rPr lang="en-US" b="1" dirty="0" smtClean="0">
                <a:latin typeface="Berlin Sans FB Demi" pitchFamily="34" charset="0"/>
              </a:rPr>
              <a:t> </a:t>
            </a:r>
            <a:r>
              <a:rPr lang="en-US" b="1" dirty="0" smtClean="0">
                <a:latin typeface="Berlin Sans FB Demi" pitchFamily="34" charset="0"/>
                <a:sym typeface="Wingdings" pitchFamily="2" charset="2"/>
              </a:rPr>
              <a:t> </a:t>
            </a:r>
            <a:r>
              <a:rPr lang="en-US" b="1" dirty="0" smtClean="0">
                <a:solidFill>
                  <a:srgbClr val="FFFF00"/>
                </a:solidFill>
                <a:latin typeface="Berlin Sans FB Demi" pitchFamily="34" charset="0"/>
                <a:sym typeface="Wingdings" pitchFamily="2" charset="2"/>
              </a:rPr>
              <a:t>IE</a:t>
            </a:r>
            <a:r>
              <a:rPr lang="en-US" b="1" dirty="0" smtClean="0">
                <a:latin typeface="Berlin Sans FB Demi" pitchFamily="34" charset="0"/>
                <a:sym typeface="Wingdings" pitchFamily="2" charset="2"/>
              </a:rPr>
              <a:t>)</a:t>
            </a:r>
            <a:endParaRPr lang="en-US" b="1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154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Berlin Sans FB" pitchFamily="34" charset="0"/>
              </a:rPr>
              <a:t>Yo:</a:t>
            </a:r>
            <a:r>
              <a:rPr lang="en-US" sz="3600" dirty="0" smtClean="0">
                <a:latin typeface="Berlin Sans FB Demi" pitchFamily="34" charset="0"/>
              </a:rPr>
              <a:t> </a:t>
            </a:r>
            <a:r>
              <a:rPr lang="en-US" sz="3600" dirty="0" smtClean="0">
                <a:latin typeface="Berlin Sans FB Demi" pitchFamily="34" charset="0"/>
              </a:rPr>
              <a:t>COM</a:t>
            </a:r>
            <a:r>
              <a:rPr lang="en-US" sz="3600" dirty="0" smtClean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dirty="0" smtClean="0">
                <a:latin typeface="Berlin Sans FB Demi" pitchFamily="34" charset="0"/>
              </a:rPr>
              <a:t>NZO</a:t>
            </a:r>
            <a:r>
              <a:rPr lang="en-US" sz="3600" dirty="0" smtClean="0">
                <a:latin typeface="Berlin Sans FB Demi" pitchFamily="34" charset="0"/>
              </a:rPr>
              <a:t>	</a:t>
            </a:r>
            <a:r>
              <a:rPr lang="en-US" sz="3600" dirty="0" smtClean="0">
                <a:latin typeface="Berlin Sans FB Demi" pitchFamily="34" charset="0"/>
              </a:rPr>
              <a:t> </a:t>
            </a:r>
            <a:r>
              <a:rPr lang="en-US" sz="3600" dirty="0" err="1" smtClean="0">
                <a:latin typeface="Berlin Sans FB" pitchFamily="34" charset="0"/>
              </a:rPr>
              <a:t>Nosotros</a:t>
            </a:r>
            <a:r>
              <a:rPr lang="en-US" sz="3600" dirty="0" smtClean="0">
                <a:latin typeface="Berlin Sans FB" pitchFamily="34" charset="0"/>
              </a:rPr>
              <a:t>: </a:t>
            </a:r>
            <a:r>
              <a:rPr lang="en-US" sz="3600" dirty="0" smtClean="0">
                <a:latin typeface="Berlin Sans FB Demi" pitchFamily="34" charset="0"/>
              </a:rPr>
              <a:t>COM</a:t>
            </a:r>
            <a:r>
              <a:rPr lang="en-US" sz="3600" b="1" u="sng" dirty="0" smtClean="0">
                <a:solidFill>
                  <a:schemeClr val="bg1"/>
                </a:solidFill>
                <a:latin typeface="Berlin Sans FB Demi" pitchFamily="34" charset="0"/>
              </a:rPr>
              <a:t>E</a:t>
            </a:r>
            <a:r>
              <a:rPr lang="en-US" sz="3600" dirty="0">
                <a:latin typeface="Berlin Sans FB Demi" pitchFamily="34" charset="0"/>
              </a:rPr>
              <a:t>NZAMOS</a:t>
            </a:r>
            <a:endParaRPr lang="en-US" sz="3600" dirty="0" smtClean="0">
              <a:latin typeface="Berlin Sans FB Demi" pitchFamily="34" charset="0"/>
            </a:endParaRPr>
          </a:p>
          <a:p>
            <a:endParaRPr lang="en-US" sz="3600" dirty="0">
              <a:latin typeface="Berlin Sans FB Demi" pitchFamily="34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Berlin Sans FB" pitchFamily="34" charset="0"/>
              </a:rPr>
              <a:t>Tú:</a:t>
            </a:r>
            <a:r>
              <a:rPr lang="en-US" sz="3600" dirty="0" smtClean="0">
                <a:latin typeface="Berlin Sans FB Demi" pitchFamily="34" charset="0"/>
              </a:rPr>
              <a:t> </a:t>
            </a:r>
            <a:r>
              <a:rPr lang="en-US" sz="3600" dirty="0" smtClean="0">
                <a:latin typeface="Berlin Sans FB Demi" pitchFamily="34" charset="0"/>
              </a:rPr>
              <a:t>COM</a:t>
            </a:r>
            <a:r>
              <a:rPr lang="en-US" sz="3600" dirty="0" smtClean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dirty="0">
                <a:latin typeface="Berlin Sans FB Demi" pitchFamily="34" charset="0"/>
              </a:rPr>
              <a:t>NZAS</a:t>
            </a:r>
            <a:r>
              <a:rPr lang="en-US" sz="3600" dirty="0" smtClean="0">
                <a:latin typeface="Berlin Sans FB Demi" pitchFamily="34" charset="0"/>
              </a:rPr>
              <a:t>	  </a:t>
            </a:r>
            <a:r>
              <a:rPr lang="en-US" sz="3600" dirty="0" err="1" smtClean="0">
                <a:latin typeface="Berlin Sans FB" pitchFamily="34" charset="0"/>
              </a:rPr>
              <a:t>Vosotros</a:t>
            </a:r>
            <a:r>
              <a:rPr lang="en-US" sz="3600" dirty="0" smtClean="0">
                <a:latin typeface="Berlin Sans FB" pitchFamily="34" charset="0"/>
              </a:rPr>
              <a:t>: </a:t>
            </a:r>
            <a:r>
              <a:rPr lang="en-US" sz="3600" dirty="0" smtClean="0">
                <a:latin typeface="Berlin Sans FB Demi" pitchFamily="34" charset="0"/>
              </a:rPr>
              <a:t>COM</a:t>
            </a:r>
            <a:r>
              <a:rPr lang="en-US" sz="3600" b="1" u="sng" dirty="0" smtClean="0">
                <a:solidFill>
                  <a:schemeClr val="bg1"/>
                </a:solidFill>
                <a:latin typeface="Berlin Sans FB Demi" pitchFamily="34" charset="0"/>
              </a:rPr>
              <a:t>E</a:t>
            </a:r>
            <a:r>
              <a:rPr lang="en-US" sz="3600" dirty="0">
                <a:latin typeface="Berlin Sans FB Demi" pitchFamily="34" charset="0"/>
              </a:rPr>
              <a:t>NZÁIS</a:t>
            </a:r>
            <a:endParaRPr lang="en-US" sz="3600" dirty="0">
              <a:latin typeface="Berlin Sans FB Demi" pitchFamily="34" charset="0"/>
            </a:endParaRPr>
          </a:p>
          <a:p>
            <a:pPr>
              <a:buNone/>
            </a:pPr>
            <a:r>
              <a:rPr lang="en-US" sz="3600" dirty="0" smtClean="0">
                <a:latin typeface="Berlin Sans FB Demi" pitchFamily="34" charset="0"/>
              </a:rPr>
              <a:t>			</a:t>
            </a:r>
          </a:p>
          <a:p>
            <a:pPr marL="0" indent="0">
              <a:buNone/>
            </a:pPr>
            <a:r>
              <a:rPr lang="en-US" sz="3600" dirty="0" err="1" smtClean="0">
                <a:latin typeface="Berlin Sans FB" pitchFamily="34" charset="0"/>
              </a:rPr>
              <a:t>Él</a:t>
            </a:r>
            <a:r>
              <a:rPr lang="en-US" sz="3600" dirty="0" smtClean="0">
                <a:latin typeface="Berlin Sans FB" pitchFamily="34" charset="0"/>
              </a:rPr>
              <a:t>					</a:t>
            </a:r>
            <a:r>
              <a:rPr lang="en-US" sz="3600" dirty="0" err="1" smtClean="0">
                <a:latin typeface="Berlin Sans FB" pitchFamily="34" charset="0"/>
              </a:rPr>
              <a:t>Ellos</a:t>
            </a:r>
            <a:endParaRPr lang="en-US" sz="3600" dirty="0" smtClean="0">
              <a:latin typeface="Berlin Sans FB" pitchFamily="34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Berlin Sans FB" pitchFamily="34" charset="0"/>
              </a:rPr>
              <a:t>Ella: </a:t>
            </a:r>
            <a:r>
              <a:rPr lang="en-US" sz="3600" dirty="0" smtClean="0">
                <a:latin typeface="Berlin Sans FB Demi" pitchFamily="34" charset="0"/>
              </a:rPr>
              <a:t>COM</a:t>
            </a:r>
            <a:r>
              <a:rPr lang="en-US" sz="3600" dirty="0" smtClean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dirty="0">
                <a:latin typeface="Berlin Sans FB Demi" pitchFamily="34" charset="0"/>
              </a:rPr>
              <a:t>NZA</a:t>
            </a:r>
            <a:r>
              <a:rPr lang="en-US" sz="3600" dirty="0" smtClean="0">
                <a:latin typeface="Berlin Sans FB Demi" pitchFamily="34" charset="0"/>
              </a:rPr>
              <a:t>		</a:t>
            </a:r>
            <a:r>
              <a:rPr lang="en-US" sz="3600" dirty="0" err="1" smtClean="0">
                <a:latin typeface="Berlin Sans FB" pitchFamily="34" charset="0"/>
              </a:rPr>
              <a:t>Ellas</a:t>
            </a:r>
            <a:r>
              <a:rPr lang="en-US" sz="3600" dirty="0">
                <a:latin typeface="Berlin Sans FB" pitchFamily="34" charset="0"/>
              </a:rPr>
              <a:t>: </a:t>
            </a:r>
            <a:r>
              <a:rPr lang="en-US" sz="3600" dirty="0" smtClean="0">
                <a:latin typeface="Berlin Sans FB Demi" pitchFamily="34" charset="0"/>
              </a:rPr>
              <a:t>COM</a:t>
            </a:r>
            <a:r>
              <a:rPr lang="en-US" sz="3600" dirty="0" smtClean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dirty="0">
                <a:latin typeface="Berlin Sans FB Demi" pitchFamily="34" charset="0"/>
              </a:rPr>
              <a:t>NZAN</a:t>
            </a:r>
            <a:endParaRPr lang="en-US" sz="3600" dirty="0">
              <a:latin typeface="Berlin Sans FB Demi" pitchFamily="34" charset="0"/>
            </a:endParaRPr>
          </a:p>
          <a:p>
            <a:pPr marL="0" indent="0">
              <a:buNone/>
            </a:pPr>
            <a:r>
              <a:rPr lang="en-US" sz="3600" dirty="0" err="1" smtClean="0">
                <a:latin typeface="Berlin Sans FB" pitchFamily="34" charset="0"/>
              </a:rPr>
              <a:t>Ud</a:t>
            </a:r>
            <a:r>
              <a:rPr lang="en-US" sz="3600" dirty="0" smtClean="0">
                <a:latin typeface="Berlin Sans FB" pitchFamily="34" charset="0"/>
              </a:rPr>
              <a:t>.					</a:t>
            </a:r>
            <a:r>
              <a:rPr lang="en-US" sz="3600" dirty="0" err="1" smtClean="0">
                <a:latin typeface="Berlin Sans FB" pitchFamily="34" charset="0"/>
              </a:rPr>
              <a:t>Uds</a:t>
            </a:r>
            <a:r>
              <a:rPr lang="en-US" sz="3600" dirty="0" smtClean="0">
                <a:latin typeface="Berlin Sans FB" pitchFamily="34" charset="0"/>
              </a:rPr>
              <a:t>.		</a:t>
            </a:r>
          </a:p>
        </p:txBody>
      </p:sp>
    </p:spTree>
    <p:extLst>
      <p:ext uri="{BB962C8B-B14F-4D97-AF65-F5344CB8AC3E}">
        <p14:creationId xmlns:p14="http://schemas.microsoft.com/office/powerpoint/2010/main" val="131213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Berlin Sans FB Demi" pitchFamily="34" charset="0"/>
              </a:rPr>
              <a:t>P</a:t>
            </a:r>
            <a:r>
              <a:rPr lang="en-US" b="1" dirty="0" smtClean="0">
                <a:solidFill>
                  <a:schemeClr val="bg1"/>
                </a:solidFill>
                <a:latin typeface="Berlin Sans FB Demi" pitchFamily="34" charset="0"/>
              </a:rPr>
              <a:t>E</a:t>
            </a:r>
            <a:r>
              <a:rPr lang="en-US" b="1" dirty="0" smtClean="0">
                <a:latin typeface="Berlin Sans FB Demi" pitchFamily="34" charset="0"/>
              </a:rPr>
              <a:t>NSAR = TO THINK</a:t>
            </a:r>
            <a:br>
              <a:rPr lang="en-US" b="1" dirty="0" smtClean="0">
                <a:latin typeface="Berlin Sans FB Demi" pitchFamily="34" charset="0"/>
              </a:rPr>
            </a:br>
            <a:r>
              <a:rPr lang="en-US" b="1" dirty="0" smtClean="0">
                <a:latin typeface="Berlin Sans FB Demi" pitchFamily="34" charset="0"/>
              </a:rPr>
              <a:t>(</a:t>
            </a:r>
            <a:r>
              <a:rPr lang="en-US" b="1" dirty="0" smtClean="0">
                <a:solidFill>
                  <a:schemeClr val="bg1"/>
                </a:solidFill>
                <a:latin typeface="Berlin Sans FB Demi" pitchFamily="34" charset="0"/>
              </a:rPr>
              <a:t>E</a:t>
            </a:r>
            <a:r>
              <a:rPr lang="en-US" b="1" dirty="0" smtClean="0">
                <a:latin typeface="Berlin Sans FB Demi" pitchFamily="34" charset="0"/>
              </a:rPr>
              <a:t> </a:t>
            </a:r>
            <a:r>
              <a:rPr lang="en-US" b="1" dirty="0" smtClean="0">
                <a:latin typeface="Berlin Sans FB Demi" pitchFamily="34" charset="0"/>
                <a:sym typeface="Wingdings" pitchFamily="2" charset="2"/>
              </a:rPr>
              <a:t> </a:t>
            </a:r>
            <a:r>
              <a:rPr lang="en-US" b="1" dirty="0" smtClean="0">
                <a:solidFill>
                  <a:srgbClr val="FFFF00"/>
                </a:solidFill>
                <a:latin typeface="Berlin Sans FB Demi" pitchFamily="34" charset="0"/>
                <a:sym typeface="Wingdings" pitchFamily="2" charset="2"/>
              </a:rPr>
              <a:t>IE</a:t>
            </a:r>
            <a:r>
              <a:rPr lang="en-US" b="1" dirty="0" smtClean="0">
                <a:latin typeface="Berlin Sans FB Demi" pitchFamily="34" charset="0"/>
                <a:sym typeface="Wingdings" pitchFamily="2" charset="2"/>
              </a:rPr>
              <a:t>)</a:t>
            </a:r>
            <a:endParaRPr lang="en-US" b="1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Berlin Sans FB" pitchFamily="34" charset="0"/>
              </a:rPr>
              <a:t>Yo:</a:t>
            </a:r>
            <a:r>
              <a:rPr lang="en-US" sz="3600" dirty="0" smtClean="0">
                <a:latin typeface="Berlin Sans FB Demi" pitchFamily="34" charset="0"/>
              </a:rPr>
              <a:t> P</a:t>
            </a:r>
            <a:r>
              <a:rPr lang="en-US" sz="3600" dirty="0" smtClean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dirty="0" smtClean="0">
                <a:latin typeface="Berlin Sans FB Demi" pitchFamily="34" charset="0"/>
              </a:rPr>
              <a:t>NSO	 	</a:t>
            </a:r>
            <a:r>
              <a:rPr lang="en-US" sz="3600" dirty="0" err="1" smtClean="0">
                <a:latin typeface="Berlin Sans FB" pitchFamily="34" charset="0"/>
              </a:rPr>
              <a:t>Nosotros</a:t>
            </a:r>
            <a:r>
              <a:rPr lang="en-US" sz="3600" dirty="0" smtClean="0">
                <a:latin typeface="Berlin Sans FB" pitchFamily="34" charset="0"/>
              </a:rPr>
              <a:t>: </a:t>
            </a:r>
            <a:r>
              <a:rPr lang="en-US" sz="3600" dirty="0" smtClean="0">
                <a:latin typeface="Berlin Sans FB Demi" pitchFamily="34" charset="0"/>
              </a:rPr>
              <a:t>P</a:t>
            </a:r>
            <a:r>
              <a:rPr lang="en-US" sz="3600" b="1" u="sng" dirty="0" smtClean="0">
                <a:solidFill>
                  <a:schemeClr val="bg1"/>
                </a:solidFill>
                <a:latin typeface="Berlin Sans FB Demi" pitchFamily="34" charset="0"/>
              </a:rPr>
              <a:t>E</a:t>
            </a:r>
            <a:r>
              <a:rPr lang="en-US" sz="3600" dirty="0" smtClean="0">
                <a:latin typeface="Berlin Sans FB Demi" pitchFamily="34" charset="0"/>
              </a:rPr>
              <a:t>NSAMOS</a:t>
            </a:r>
          </a:p>
          <a:p>
            <a:endParaRPr lang="en-US" sz="3600" dirty="0">
              <a:latin typeface="Berlin Sans FB Demi" pitchFamily="34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Berlin Sans FB" pitchFamily="34" charset="0"/>
              </a:rPr>
              <a:t>Tú:</a:t>
            </a:r>
            <a:r>
              <a:rPr lang="en-US" sz="3600" dirty="0" smtClean="0">
                <a:latin typeface="Berlin Sans FB Demi" pitchFamily="34" charset="0"/>
              </a:rPr>
              <a:t> P</a:t>
            </a:r>
            <a:r>
              <a:rPr lang="en-US" sz="3600" dirty="0" smtClean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dirty="0" smtClean="0">
                <a:latin typeface="Berlin Sans FB Demi" pitchFamily="34" charset="0"/>
              </a:rPr>
              <a:t>NSAS	  	</a:t>
            </a:r>
            <a:r>
              <a:rPr lang="en-US" sz="3600" dirty="0" err="1" smtClean="0">
                <a:latin typeface="Berlin Sans FB" pitchFamily="34" charset="0"/>
              </a:rPr>
              <a:t>Vosotros</a:t>
            </a:r>
            <a:r>
              <a:rPr lang="en-US" sz="3600" dirty="0" smtClean="0">
                <a:latin typeface="Berlin Sans FB" pitchFamily="34" charset="0"/>
              </a:rPr>
              <a:t>: </a:t>
            </a:r>
            <a:r>
              <a:rPr lang="en-US" sz="3600" dirty="0" smtClean="0">
                <a:latin typeface="Berlin Sans FB Demi" pitchFamily="34" charset="0"/>
              </a:rPr>
              <a:t>P</a:t>
            </a:r>
            <a:r>
              <a:rPr lang="en-US" sz="3600" b="1" u="sng" dirty="0" smtClean="0">
                <a:solidFill>
                  <a:schemeClr val="bg1"/>
                </a:solidFill>
                <a:latin typeface="Berlin Sans FB Demi" pitchFamily="34" charset="0"/>
              </a:rPr>
              <a:t>E</a:t>
            </a:r>
            <a:r>
              <a:rPr lang="en-US" sz="3600" dirty="0" smtClean="0">
                <a:latin typeface="Berlin Sans FB Demi" pitchFamily="34" charset="0"/>
              </a:rPr>
              <a:t>NSÁIS</a:t>
            </a:r>
            <a:endParaRPr lang="en-US" sz="3600" dirty="0">
              <a:latin typeface="Berlin Sans FB Demi" pitchFamily="34" charset="0"/>
            </a:endParaRPr>
          </a:p>
          <a:p>
            <a:pPr>
              <a:buNone/>
            </a:pPr>
            <a:r>
              <a:rPr lang="en-US" sz="3600" dirty="0" smtClean="0">
                <a:latin typeface="Berlin Sans FB Demi" pitchFamily="34" charset="0"/>
              </a:rPr>
              <a:t>			</a:t>
            </a:r>
          </a:p>
          <a:p>
            <a:pPr marL="0" indent="0">
              <a:buNone/>
            </a:pPr>
            <a:r>
              <a:rPr lang="en-US" sz="3600" dirty="0" err="1" smtClean="0">
                <a:latin typeface="Berlin Sans FB" pitchFamily="34" charset="0"/>
              </a:rPr>
              <a:t>Él</a:t>
            </a:r>
            <a:r>
              <a:rPr lang="en-US" sz="3600" dirty="0" smtClean="0">
                <a:latin typeface="Berlin Sans FB" pitchFamily="34" charset="0"/>
              </a:rPr>
              <a:t>					</a:t>
            </a:r>
            <a:r>
              <a:rPr lang="en-US" sz="3600" dirty="0" err="1" smtClean="0">
                <a:latin typeface="Berlin Sans FB" pitchFamily="34" charset="0"/>
              </a:rPr>
              <a:t>Ellos</a:t>
            </a:r>
            <a:endParaRPr lang="en-US" sz="3600" dirty="0" smtClean="0">
              <a:latin typeface="Berlin Sans FB" pitchFamily="34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Berlin Sans FB" pitchFamily="34" charset="0"/>
              </a:rPr>
              <a:t>Ella: </a:t>
            </a:r>
            <a:r>
              <a:rPr lang="en-US" sz="3600" dirty="0" smtClean="0">
                <a:latin typeface="Berlin Sans FB Demi" pitchFamily="34" charset="0"/>
              </a:rPr>
              <a:t>P</a:t>
            </a:r>
            <a:r>
              <a:rPr lang="en-US" sz="3600" dirty="0" smtClean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dirty="0" smtClean="0">
                <a:latin typeface="Berlin Sans FB Demi" pitchFamily="34" charset="0"/>
              </a:rPr>
              <a:t>NSA			</a:t>
            </a:r>
            <a:r>
              <a:rPr lang="en-US" sz="3600" dirty="0" err="1" smtClean="0">
                <a:latin typeface="Berlin Sans FB" pitchFamily="34" charset="0"/>
              </a:rPr>
              <a:t>Ellas</a:t>
            </a:r>
            <a:r>
              <a:rPr lang="en-US" sz="3600" dirty="0">
                <a:latin typeface="Berlin Sans FB" pitchFamily="34" charset="0"/>
              </a:rPr>
              <a:t>: </a:t>
            </a:r>
            <a:r>
              <a:rPr lang="en-US" sz="3600" dirty="0" smtClean="0">
                <a:latin typeface="Berlin Sans FB Demi" pitchFamily="34" charset="0"/>
              </a:rPr>
              <a:t>P</a:t>
            </a:r>
            <a:r>
              <a:rPr lang="en-US" sz="3600" dirty="0" smtClean="0">
                <a:solidFill>
                  <a:srgbClr val="FFFF00"/>
                </a:solidFill>
                <a:latin typeface="Berlin Sans FB Demi" pitchFamily="34" charset="0"/>
              </a:rPr>
              <a:t>IE</a:t>
            </a:r>
            <a:r>
              <a:rPr lang="en-US" sz="3600" dirty="0" smtClean="0">
                <a:latin typeface="Berlin Sans FB Demi" pitchFamily="34" charset="0"/>
              </a:rPr>
              <a:t>NSAN</a:t>
            </a:r>
            <a:endParaRPr lang="en-US" sz="3600" dirty="0">
              <a:latin typeface="Berlin Sans FB Demi" pitchFamily="34" charset="0"/>
            </a:endParaRPr>
          </a:p>
          <a:p>
            <a:pPr marL="0" indent="0">
              <a:buNone/>
            </a:pPr>
            <a:r>
              <a:rPr lang="en-US" sz="3600" dirty="0" err="1" smtClean="0">
                <a:latin typeface="Berlin Sans FB" pitchFamily="34" charset="0"/>
              </a:rPr>
              <a:t>Ud</a:t>
            </a:r>
            <a:r>
              <a:rPr lang="en-US" sz="3600" dirty="0" smtClean="0">
                <a:latin typeface="Berlin Sans FB" pitchFamily="34" charset="0"/>
              </a:rPr>
              <a:t>.					</a:t>
            </a:r>
            <a:r>
              <a:rPr lang="en-US" sz="3600" dirty="0" err="1" smtClean="0">
                <a:latin typeface="Berlin Sans FB" pitchFamily="34" charset="0"/>
              </a:rPr>
              <a:t>Uds</a:t>
            </a:r>
            <a:r>
              <a:rPr lang="en-US" sz="3600" dirty="0" smtClean="0">
                <a:latin typeface="Berlin Sans FB" pitchFamily="34" charset="0"/>
              </a:rPr>
              <a:t>.		</a:t>
            </a:r>
          </a:p>
        </p:txBody>
      </p:sp>
    </p:spTree>
    <p:extLst>
      <p:ext uri="{BB962C8B-B14F-4D97-AF65-F5344CB8AC3E}">
        <p14:creationId xmlns:p14="http://schemas.microsoft.com/office/powerpoint/2010/main" val="63950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147</Words>
  <Application>Microsoft Office PowerPoint</Application>
  <PresentationFormat>On-screen Show (4:3)</PresentationFormat>
  <Paragraphs>79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Berlin Sans FB</vt:lpstr>
      <vt:lpstr>Berlin Sans FB Demi</vt:lpstr>
      <vt:lpstr>Calibri</vt:lpstr>
      <vt:lpstr>Wingdings</vt:lpstr>
      <vt:lpstr>Office Theme</vt:lpstr>
      <vt:lpstr>1_Office Theme</vt:lpstr>
      <vt:lpstr>2_Office Theme</vt:lpstr>
      <vt:lpstr>NOTES # 11</vt:lpstr>
      <vt:lpstr>The concept of the “SHOE”</vt:lpstr>
      <vt:lpstr>E  IE “Shoe” Verbs</vt:lpstr>
      <vt:lpstr>QUERER = TO WANT (E  IE)</vt:lpstr>
      <vt:lpstr>PREFERIR = TO PREFER (E  IE)</vt:lpstr>
      <vt:lpstr>PERDER = TO LOSE (E  IE)</vt:lpstr>
      <vt:lpstr>EMPEZAR = TO START (E  IE)</vt:lpstr>
      <vt:lpstr>COMENZAR = TO COMMENCE (BEGIN) (E  IE)</vt:lpstr>
      <vt:lpstr>PENSAR = TO THINK (E  IE)</vt:lpstr>
    </vt:vector>
  </TitlesOfParts>
  <Company>Wallkill Central School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NOTES # 17</dc:title>
  <dc:creator>Windows User</dc:creator>
  <cp:lastModifiedBy>Michella, Julie</cp:lastModifiedBy>
  <cp:revision>23</cp:revision>
  <dcterms:created xsi:type="dcterms:W3CDTF">2014-03-03T14:02:06Z</dcterms:created>
  <dcterms:modified xsi:type="dcterms:W3CDTF">2017-01-30T17:53:22Z</dcterms:modified>
</cp:coreProperties>
</file>